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3"/>
  </p:notesMasterIdLst>
  <p:sldIdLst>
    <p:sldId id="256" r:id="rId3"/>
    <p:sldId id="257" r:id="rId4"/>
    <p:sldId id="258" r:id="rId5"/>
    <p:sldId id="275"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52"/>
    <p:restoredTop sz="36993"/>
  </p:normalViewPr>
  <p:slideViewPr>
    <p:cSldViewPr snapToGrid="0" snapToObjects="1">
      <p:cViewPr varScale="1">
        <p:scale>
          <a:sx n="44" d="100"/>
          <a:sy n="44" d="100"/>
        </p:scale>
        <p:origin x="23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1849459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rtl="0">
              <a:lnSpc>
                <a:spcPct val="115000"/>
              </a:lnSpc>
              <a:spcBef>
                <a:spcPts val="0"/>
              </a:spcBef>
              <a:buNone/>
            </a:pPr>
            <a:endParaRPr dirty="0"/>
          </a:p>
        </p:txBody>
      </p:sp>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7418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dirty="0"/>
          </a:p>
        </p:txBody>
      </p:sp>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9275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dirty="0"/>
          </a:p>
        </p:txBody>
      </p:sp>
      <p:sp>
        <p:nvSpPr>
          <p:cNvPr id="191" name="Shape 191"/>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9861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dirty="0"/>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825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dirty="0"/>
          </a:p>
        </p:txBody>
      </p:sp>
      <p:sp>
        <p:nvSpPr>
          <p:cNvPr id="207" name="Shape 2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83213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dirty="0"/>
          </a:p>
        </p:txBody>
      </p:sp>
      <p:sp>
        <p:nvSpPr>
          <p:cNvPr id="214" name="Shape 21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78899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sz="1200" dirty="0">
              <a:solidFill>
                <a:schemeClr val="dk1"/>
              </a:solidFill>
              <a:latin typeface="Josefin Sans"/>
              <a:ea typeface="Josefin Sans"/>
              <a:cs typeface="Josefin Sans"/>
              <a:sym typeface="Josefin Sans"/>
            </a:endParaRPr>
          </a:p>
        </p:txBody>
      </p:sp>
      <p:sp>
        <p:nvSpPr>
          <p:cNvPr id="220" name="Shape 22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7059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b="1" dirty="0"/>
          </a:p>
        </p:txBody>
      </p:sp>
    </p:spTree>
    <p:extLst>
      <p:ext uri="{BB962C8B-B14F-4D97-AF65-F5344CB8AC3E}">
        <p14:creationId xmlns:p14="http://schemas.microsoft.com/office/powerpoint/2010/main" val="1166385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a:spcBef>
                <a:spcPts val="0"/>
              </a:spcBef>
              <a:buNone/>
            </a:pPr>
            <a:r>
              <a:rPr lang="en" dirty="0" smtClean="0"/>
              <a:t>.</a:t>
            </a:r>
            <a:endParaRPr lang="en" dirty="0"/>
          </a:p>
        </p:txBody>
      </p:sp>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59822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Shape 2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lang="en" b="1" dirty="0"/>
          </a:p>
        </p:txBody>
      </p:sp>
    </p:spTree>
    <p:extLst>
      <p:ext uri="{BB962C8B-B14F-4D97-AF65-F5344CB8AC3E}">
        <p14:creationId xmlns:p14="http://schemas.microsoft.com/office/powerpoint/2010/main" val="15588203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7" name="Shape 2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lang="en" b="1" dirty="0"/>
          </a:p>
        </p:txBody>
      </p:sp>
    </p:spTree>
    <p:extLst>
      <p:ext uri="{BB962C8B-B14F-4D97-AF65-F5344CB8AC3E}">
        <p14:creationId xmlns:p14="http://schemas.microsoft.com/office/powerpoint/2010/main" val="193980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a:spcBef>
                <a:spcPts val="0"/>
              </a:spcBef>
              <a:buNone/>
            </a:pPr>
            <a:endParaRPr lang="en" dirty="0"/>
          </a:p>
        </p:txBody>
      </p:sp>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41746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lang="en" b="1"/>
          </a:p>
        </p:txBody>
      </p:sp>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9541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dirty="0"/>
          </a:p>
        </p:txBody>
      </p:sp>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74817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dirty="0"/>
          </a:p>
        </p:txBody>
      </p:sp>
      <p:sp>
        <p:nvSpPr>
          <p:cNvPr id="144" name="Shape 1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7252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a:spcBef>
                <a:spcPts val="0"/>
              </a:spcBef>
              <a:buNone/>
            </a:pPr>
            <a:endParaRPr lang="en" b="1" dirty="0"/>
          </a:p>
        </p:txBody>
      </p:sp>
      <p:sp>
        <p:nvSpPr>
          <p:cNvPr id="152" name="Shape 15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5689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lang="en" dirty="0"/>
          </a:p>
        </p:txBody>
      </p:sp>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3204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a:spcBef>
                <a:spcPts val="0"/>
              </a:spcBef>
              <a:buNone/>
            </a:pPr>
            <a:endParaRPr lang="en" dirty="0"/>
          </a:p>
        </p:txBody>
      </p:sp>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3757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400" cy="4114800"/>
          </a:xfrm>
          <a:prstGeom prst="rect">
            <a:avLst/>
          </a:prstGeom>
          <a:noFill/>
          <a:ln>
            <a:noFill/>
          </a:ln>
        </p:spPr>
        <p:txBody>
          <a:bodyPr lIns="91425" tIns="91425" rIns="91425" bIns="91425" anchor="ctr" anchorCtr="0">
            <a:noAutofit/>
          </a:bodyPr>
          <a:lstStyle/>
          <a:p>
            <a:pPr lvl="0" rtl="0">
              <a:spcBef>
                <a:spcPts val="0"/>
              </a:spcBef>
              <a:buNone/>
            </a:pPr>
            <a:endParaRPr dirty="0"/>
          </a:p>
        </p:txBody>
      </p:sp>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8544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extLst>
      <p:ext uri="{BB962C8B-B14F-4D97-AF65-F5344CB8AC3E}">
        <p14:creationId xmlns:p14="http://schemas.microsoft.com/office/powerpoint/2010/main" val="81830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bg>
      <p:bgPr>
        <a:solidFill>
          <a:srgbClr val="FEFDFF"/>
        </a:solidFill>
        <a:effectLst/>
      </p:bgPr>
    </p:bg>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1143000" y="841772"/>
            <a:ext cx="6858000" cy="1790700"/>
          </a:xfrm>
          <a:prstGeom prst="rect">
            <a:avLst/>
          </a:prstGeom>
          <a:noFill/>
          <a:ln>
            <a:noFill/>
          </a:ln>
        </p:spPr>
        <p:txBody>
          <a:bodyPr lIns="68575" tIns="68575" rIns="68575" bIns="68575" anchor="b" anchorCtr="0"/>
          <a:lstStyle>
            <a:lvl1pPr marL="0" marR="0" lvl="0" indent="0" algn="ctr" rtl="0">
              <a:lnSpc>
                <a:spcPct val="90000"/>
              </a:lnSpc>
              <a:spcBef>
                <a:spcPts val="0"/>
              </a:spcBef>
              <a:buClr>
                <a:schemeClr val="dk1"/>
              </a:buClr>
              <a:buFont typeface="Calibri"/>
              <a:buNone/>
              <a:defRPr sz="4500" b="0" i="0" u="none" strike="noStrike" cap="none">
                <a:solidFill>
                  <a:schemeClr val="dk1"/>
                </a:solidFill>
                <a:latin typeface="Calibri"/>
                <a:ea typeface="Calibri"/>
                <a:cs typeface="Calibri"/>
                <a:sym typeface="Calibri"/>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58" name="Shape 58"/>
          <p:cNvSpPr txBox="1">
            <a:spLocks noGrp="1"/>
          </p:cNvSpPr>
          <p:nvPr>
            <p:ph type="subTitle" idx="1"/>
          </p:nvPr>
        </p:nvSpPr>
        <p:spPr>
          <a:xfrm>
            <a:off x="1143000" y="2701528"/>
            <a:ext cx="6858000" cy="1241821"/>
          </a:xfrm>
          <a:prstGeom prst="rect">
            <a:avLst/>
          </a:prstGeom>
          <a:noFill/>
          <a:ln>
            <a:noFill/>
          </a:ln>
        </p:spPr>
        <p:txBody>
          <a:bodyPr lIns="68575" tIns="68575" rIns="68575" bIns="68575" anchor="t" anchorCtr="0"/>
          <a:lstStyle>
            <a:lvl1pPr marL="0" marR="0" lvl="0" indent="0" algn="ctr" rtl="0">
              <a:lnSpc>
                <a:spcPct val="90000"/>
              </a:lnSpc>
              <a:spcBef>
                <a:spcPts val="800"/>
              </a:spcBef>
              <a:buClr>
                <a:schemeClr val="dk1"/>
              </a:buClr>
              <a:buFont typeface="Arial"/>
              <a:buNone/>
              <a:defRPr sz="1800" b="0" i="0" u="none" strike="noStrike" cap="none">
                <a:solidFill>
                  <a:schemeClr val="dk1"/>
                </a:solidFill>
                <a:latin typeface="Calibri"/>
                <a:ea typeface="Calibri"/>
                <a:cs typeface="Calibri"/>
                <a:sym typeface="Calibri"/>
              </a:defRPr>
            </a:lvl1pPr>
            <a:lvl2pPr marL="342900" marR="0" lvl="1" indent="0" algn="ctr" rtl="0">
              <a:lnSpc>
                <a:spcPct val="90000"/>
              </a:lnSpc>
              <a:spcBef>
                <a:spcPts val="400"/>
              </a:spcBef>
              <a:buClr>
                <a:schemeClr val="dk1"/>
              </a:buClr>
              <a:buFont typeface="Arial"/>
              <a:buNone/>
              <a:defRPr sz="1500" b="0" i="0" u="none" strike="noStrike" cap="none">
                <a:solidFill>
                  <a:schemeClr val="dk1"/>
                </a:solidFill>
                <a:latin typeface="Calibri"/>
                <a:ea typeface="Calibri"/>
                <a:cs typeface="Calibri"/>
                <a:sym typeface="Calibri"/>
              </a:defRPr>
            </a:lvl2pPr>
            <a:lvl3pPr marL="685800" marR="0" lvl="2" indent="0" algn="ctr" rtl="0">
              <a:lnSpc>
                <a:spcPct val="90000"/>
              </a:lnSpc>
              <a:spcBef>
                <a:spcPts val="400"/>
              </a:spcBef>
              <a:buClr>
                <a:schemeClr val="dk1"/>
              </a:buClr>
              <a:buFont typeface="Arial"/>
              <a:buNone/>
              <a:defRPr sz="1400" b="0" i="0" u="none" strike="noStrike" cap="none">
                <a:solidFill>
                  <a:schemeClr val="dk1"/>
                </a:solidFill>
                <a:latin typeface="Calibri"/>
                <a:ea typeface="Calibri"/>
                <a:cs typeface="Calibri"/>
                <a:sym typeface="Calibri"/>
              </a:defRPr>
            </a:lvl3pPr>
            <a:lvl4pPr marL="1028700" marR="0" lvl="3" indent="0" algn="ctr" rtl="0">
              <a:lnSpc>
                <a:spcPct val="90000"/>
              </a:lnSpc>
              <a:spcBef>
                <a:spcPts val="400"/>
              </a:spcBef>
              <a:buClr>
                <a:schemeClr val="dk1"/>
              </a:buClr>
              <a:buFont typeface="Arial"/>
              <a:buNone/>
              <a:defRPr sz="1200" b="0" i="0" u="none" strike="noStrike" cap="none">
                <a:solidFill>
                  <a:schemeClr val="dk1"/>
                </a:solidFill>
                <a:latin typeface="Calibri"/>
                <a:ea typeface="Calibri"/>
                <a:cs typeface="Calibri"/>
                <a:sym typeface="Calibri"/>
              </a:defRPr>
            </a:lvl4pPr>
            <a:lvl5pPr marL="1371600" marR="0" lvl="4" indent="0" algn="ctr" rtl="0">
              <a:lnSpc>
                <a:spcPct val="90000"/>
              </a:lnSpc>
              <a:spcBef>
                <a:spcPts val="400"/>
              </a:spcBef>
              <a:buClr>
                <a:schemeClr val="dk1"/>
              </a:buClr>
              <a:buFont typeface="Arial"/>
              <a:buNone/>
              <a:defRPr sz="1200" b="0" i="0" u="none" strike="noStrike" cap="none">
                <a:solidFill>
                  <a:schemeClr val="dk1"/>
                </a:solidFill>
                <a:latin typeface="Calibri"/>
                <a:ea typeface="Calibri"/>
                <a:cs typeface="Calibri"/>
                <a:sym typeface="Calibri"/>
              </a:defRPr>
            </a:lvl5pPr>
            <a:lvl6pPr marL="1714500" marR="0" lvl="5" indent="0" algn="ctr" rtl="0">
              <a:lnSpc>
                <a:spcPct val="90000"/>
              </a:lnSpc>
              <a:spcBef>
                <a:spcPts val="400"/>
              </a:spcBef>
              <a:buClr>
                <a:schemeClr val="dk1"/>
              </a:buClr>
              <a:buFont typeface="Arial"/>
              <a:buNone/>
              <a:defRPr sz="1200" b="0" i="0" u="none" strike="noStrike" cap="none">
                <a:solidFill>
                  <a:schemeClr val="dk1"/>
                </a:solidFill>
                <a:latin typeface="Calibri"/>
                <a:ea typeface="Calibri"/>
                <a:cs typeface="Calibri"/>
                <a:sym typeface="Calibri"/>
              </a:defRPr>
            </a:lvl6pPr>
            <a:lvl7pPr marL="2057400" marR="0" lvl="6" indent="0" algn="ctr" rtl="0">
              <a:lnSpc>
                <a:spcPct val="90000"/>
              </a:lnSpc>
              <a:spcBef>
                <a:spcPts val="400"/>
              </a:spcBef>
              <a:buClr>
                <a:schemeClr val="dk1"/>
              </a:buClr>
              <a:buFont typeface="Arial"/>
              <a:buNone/>
              <a:defRPr sz="1200" b="0" i="0" u="none" strike="noStrike" cap="none">
                <a:solidFill>
                  <a:schemeClr val="dk1"/>
                </a:solidFill>
                <a:latin typeface="Calibri"/>
                <a:ea typeface="Calibri"/>
                <a:cs typeface="Calibri"/>
                <a:sym typeface="Calibri"/>
              </a:defRPr>
            </a:lvl7pPr>
            <a:lvl8pPr marL="2400300" marR="0" lvl="7" indent="0" algn="ctr" rtl="0">
              <a:lnSpc>
                <a:spcPct val="90000"/>
              </a:lnSpc>
              <a:spcBef>
                <a:spcPts val="400"/>
              </a:spcBef>
              <a:buClr>
                <a:schemeClr val="dk1"/>
              </a:buClr>
              <a:buFont typeface="Arial"/>
              <a:buNone/>
              <a:defRPr sz="1200" b="0" i="0" u="none" strike="noStrike" cap="none">
                <a:solidFill>
                  <a:schemeClr val="dk1"/>
                </a:solidFill>
                <a:latin typeface="Calibri"/>
                <a:ea typeface="Calibri"/>
                <a:cs typeface="Calibri"/>
                <a:sym typeface="Calibri"/>
              </a:defRPr>
            </a:lvl8pPr>
            <a:lvl9pPr marL="2743200" marR="0" lvl="8" indent="0" algn="ctr" rtl="0">
              <a:lnSpc>
                <a:spcPct val="90000"/>
              </a:lnSpc>
              <a:spcBef>
                <a:spcPts val="400"/>
              </a:spcBef>
              <a:buClr>
                <a:schemeClr val="dk1"/>
              </a:buClr>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pic>
        <p:nvPicPr>
          <p:cNvPr id="62" name="Shape 62"/>
          <p:cNvPicPr preferRelativeResize="0"/>
          <p:nvPr/>
        </p:nvPicPr>
        <p:blipFill rotWithShape="1">
          <a:blip r:embed="rId2">
            <a:alphaModFix/>
          </a:blip>
          <a:srcRect/>
          <a:stretch/>
        </p:blipFill>
        <p:spPr>
          <a:xfrm>
            <a:off x="364879" y="32878"/>
            <a:ext cx="1485899" cy="1485899"/>
          </a:xfrm>
          <a:prstGeom prst="rect">
            <a:avLst/>
          </a:prstGeom>
          <a:noFill/>
          <a:ln>
            <a:noFill/>
          </a:ln>
        </p:spPr>
      </p:pic>
      <p:sp>
        <p:nvSpPr>
          <p:cNvPr id="63" name="Shape 63"/>
          <p:cNvSpPr/>
          <p:nvPr/>
        </p:nvSpPr>
        <p:spPr>
          <a:xfrm>
            <a:off x="0" y="0"/>
            <a:ext cx="2347547" cy="5133426"/>
          </a:xfrm>
          <a:prstGeom prst="corner">
            <a:avLst>
              <a:gd name="adj1" fmla="val 12921"/>
              <a:gd name="adj2" fmla="val 15169"/>
            </a:avLst>
          </a:prstGeom>
          <a:gradFill>
            <a:gsLst>
              <a:gs pos="0">
                <a:srgbClr val="530903"/>
              </a:gs>
              <a:gs pos="24000">
                <a:srgbClr val="6D0C04"/>
              </a:gs>
              <a:gs pos="36000">
                <a:srgbClr val="7A0E05"/>
              </a:gs>
              <a:gs pos="46000">
                <a:srgbClr val="860E04"/>
              </a:gs>
              <a:gs pos="84988">
                <a:srgbClr val="D7291B"/>
              </a:gs>
              <a:gs pos="100000">
                <a:srgbClr val="F8311F"/>
              </a:gs>
            </a:gsLst>
            <a:lin ang="10800000" scaled="0"/>
          </a:gradFill>
          <a:ln w="12700" cap="flat" cmpd="sng">
            <a:solidFill>
              <a:srgbClr val="BA1B00"/>
            </a:solidFill>
            <a:prstDash val="solid"/>
            <a:miter/>
            <a:headEnd type="none" w="med" len="med"/>
            <a:tailEnd type="none" w="med" len="med"/>
          </a:ln>
        </p:spPr>
        <p:txBody>
          <a:bodyPr lIns="68575" tIns="34275" rIns="68575" bIns="34275" anchor="ctr" anchorCtr="0">
            <a:noAutofit/>
          </a:bodyPr>
          <a:lstStyle/>
          <a:p>
            <a:pPr marL="0" marR="0" lvl="0" indent="0" algn="ctr" rtl="0">
              <a:spcBef>
                <a:spcPts val="0"/>
              </a:spcBef>
              <a:buNone/>
            </a:pPr>
            <a:endParaRPr sz="1400" b="0" i="0" u="none" strike="noStrike" cap="none">
              <a:solidFill>
                <a:schemeClr val="lt1"/>
              </a:solidFill>
              <a:latin typeface="Calibri"/>
              <a:ea typeface="Calibri"/>
              <a:cs typeface="Calibri"/>
              <a:sym typeface="Calibri"/>
            </a:endParaRPr>
          </a:p>
        </p:txBody>
      </p:sp>
      <p:sp>
        <p:nvSpPr>
          <p:cNvPr id="64" name="Shape 64"/>
          <p:cNvSpPr/>
          <p:nvPr/>
        </p:nvSpPr>
        <p:spPr>
          <a:xfrm rot="10800000">
            <a:off x="6796452" y="0"/>
            <a:ext cx="2347547" cy="5133426"/>
          </a:xfrm>
          <a:prstGeom prst="corner">
            <a:avLst>
              <a:gd name="adj1" fmla="val 12921"/>
              <a:gd name="adj2" fmla="val 15169"/>
            </a:avLst>
          </a:prstGeom>
          <a:gradFill>
            <a:gsLst>
              <a:gs pos="0">
                <a:srgbClr val="530903"/>
              </a:gs>
              <a:gs pos="24000">
                <a:srgbClr val="6D0C04"/>
              </a:gs>
              <a:gs pos="36000">
                <a:srgbClr val="7A0E05"/>
              </a:gs>
              <a:gs pos="46000">
                <a:srgbClr val="860E04"/>
              </a:gs>
              <a:gs pos="84988">
                <a:srgbClr val="D7291B"/>
              </a:gs>
              <a:gs pos="100000">
                <a:srgbClr val="F8311F"/>
              </a:gs>
            </a:gsLst>
            <a:lin ang="10800000" scaled="0"/>
          </a:gradFill>
          <a:ln w="12700" cap="flat" cmpd="sng">
            <a:solidFill>
              <a:srgbClr val="BA1B00"/>
            </a:solidFill>
            <a:prstDash val="solid"/>
            <a:miter/>
            <a:headEnd type="none" w="med" len="med"/>
            <a:tailEnd type="none" w="med" len="med"/>
          </a:ln>
        </p:spPr>
        <p:txBody>
          <a:bodyPr lIns="68575" tIns="34275" rIns="68575" bIns="34275" anchor="ctr" anchorCtr="0">
            <a:noAutofit/>
          </a:bodyPr>
          <a:lstStyle/>
          <a:p>
            <a:pPr marL="0" marR="0" lvl="0" indent="0" algn="ctr" rtl="0">
              <a:spcBef>
                <a:spcPts val="0"/>
              </a:spcBef>
              <a:buNone/>
            </a:pPr>
            <a:endParaRPr sz="14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28650" y="273843"/>
            <a:ext cx="7886699" cy="994172"/>
          </a:xfrm>
          <a:prstGeom prst="rect">
            <a:avLst/>
          </a:prstGeom>
          <a:noFill/>
          <a:ln>
            <a:noFill/>
          </a:ln>
        </p:spPr>
        <p:txBody>
          <a:bodyPr lIns="68575" tIns="68575" rIns="68575" bIns="6857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67" name="Shape 67"/>
          <p:cNvSpPr txBox="1">
            <a:spLocks noGrp="1"/>
          </p:cNvSpPr>
          <p:nvPr>
            <p:ph type="body" idx="1"/>
          </p:nvPr>
        </p:nvSpPr>
        <p:spPr>
          <a:xfrm>
            <a:off x="628650" y="1369218"/>
            <a:ext cx="7886699" cy="3263503"/>
          </a:xfrm>
          <a:prstGeom prst="rect">
            <a:avLst/>
          </a:prstGeom>
          <a:noFill/>
          <a:ln>
            <a:noFill/>
          </a:ln>
        </p:spPr>
        <p:txBody>
          <a:bodyPr lIns="68575" tIns="68575" rIns="68575" bIns="68575" anchor="t" anchorCtr="0"/>
          <a:lstStyle>
            <a:lvl1pPr marL="177800" marR="0" lvl="0" indent="-38100" algn="l" rtl="0">
              <a:lnSpc>
                <a:spcPct val="90000"/>
              </a:lnSpc>
              <a:spcBef>
                <a:spcPts val="80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20700" marR="0" lvl="1" indent="-6350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63600" marR="0" lvl="2"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6500" marR="0" lvl="3"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549400" marR="0" lvl="4"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623887" y="1282303"/>
            <a:ext cx="7886699" cy="2139552"/>
          </a:xfrm>
          <a:prstGeom prst="rect">
            <a:avLst/>
          </a:prstGeom>
          <a:noFill/>
          <a:ln>
            <a:noFill/>
          </a:ln>
        </p:spPr>
        <p:txBody>
          <a:bodyPr lIns="68575" tIns="68575" rIns="68575" bIns="68575" anchor="b" anchorCtr="0"/>
          <a:lstStyle>
            <a:lvl1pPr marL="0" marR="0" lvl="0" indent="0" algn="l" rtl="0">
              <a:lnSpc>
                <a:spcPct val="90000"/>
              </a:lnSpc>
              <a:spcBef>
                <a:spcPts val="0"/>
              </a:spcBef>
              <a:buClr>
                <a:schemeClr val="dk1"/>
              </a:buClr>
              <a:buFont typeface="Calibri"/>
              <a:buNone/>
              <a:defRPr sz="4500" b="0" i="0" u="none" strike="noStrike" cap="none">
                <a:solidFill>
                  <a:schemeClr val="dk1"/>
                </a:solidFill>
                <a:latin typeface="Calibri"/>
                <a:ea typeface="Calibri"/>
                <a:cs typeface="Calibri"/>
                <a:sym typeface="Calibri"/>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73" name="Shape 73"/>
          <p:cNvSpPr txBox="1">
            <a:spLocks noGrp="1"/>
          </p:cNvSpPr>
          <p:nvPr>
            <p:ph type="body" idx="1"/>
          </p:nvPr>
        </p:nvSpPr>
        <p:spPr>
          <a:xfrm>
            <a:off x="623887" y="3442097"/>
            <a:ext cx="7886699" cy="1125140"/>
          </a:xfrm>
          <a:prstGeom prst="rect">
            <a:avLst/>
          </a:prstGeom>
          <a:noFill/>
          <a:ln>
            <a:noFill/>
          </a:ln>
        </p:spPr>
        <p:txBody>
          <a:bodyPr lIns="68575" tIns="68575" rIns="68575" bIns="68575" anchor="t" anchorCtr="0"/>
          <a:lstStyle>
            <a:lvl1pPr marL="0" marR="0" lvl="0" indent="0" algn="l" rtl="0">
              <a:lnSpc>
                <a:spcPct val="90000"/>
              </a:lnSpc>
              <a:spcBef>
                <a:spcPts val="800"/>
              </a:spcBef>
              <a:buClr>
                <a:srgbClr val="888888"/>
              </a:buClr>
              <a:buFont typeface="Arial"/>
              <a:buNone/>
              <a:defRPr sz="1800" b="0" i="0" u="none" strike="noStrike" cap="none">
                <a:solidFill>
                  <a:srgbClr val="888888"/>
                </a:solidFill>
                <a:latin typeface="Calibri"/>
                <a:ea typeface="Calibri"/>
                <a:cs typeface="Calibri"/>
                <a:sym typeface="Calibri"/>
              </a:defRPr>
            </a:lvl1pPr>
            <a:lvl2pPr marL="342900" marR="0" lvl="1" indent="0" algn="l" rtl="0">
              <a:lnSpc>
                <a:spcPct val="90000"/>
              </a:lnSpc>
              <a:spcBef>
                <a:spcPts val="400"/>
              </a:spcBef>
              <a:buClr>
                <a:srgbClr val="888888"/>
              </a:buClr>
              <a:buFont typeface="Arial"/>
              <a:buNone/>
              <a:defRPr sz="1500" b="0" i="0" u="none" strike="noStrike" cap="none">
                <a:solidFill>
                  <a:srgbClr val="888888"/>
                </a:solidFill>
                <a:latin typeface="Calibri"/>
                <a:ea typeface="Calibri"/>
                <a:cs typeface="Calibri"/>
                <a:sym typeface="Calibri"/>
              </a:defRPr>
            </a:lvl2pPr>
            <a:lvl3pPr marL="685800" marR="0" lvl="2" indent="0" algn="l" rtl="0">
              <a:lnSpc>
                <a:spcPct val="90000"/>
              </a:lnSpc>
              <a:spcBef>
                <a:spcPts val="400"/>
              </a:spcBef>
              <a:buClr>
                <a:srgbClr val="888888"/>
              </a:buClr>
              <a:buFont typeface="Arial"/>
              <a:buNone/>
              <a:defRPr sz="1400" b="0" i="0" u="none" strike="noStrike" cap="none">
                <a:solidFill>
                  <a:srgbClr val="888888"/>
                </a:solidFill>
                <a:latin typeface="Calibri"/>
                <a:ea typeface="Calibri"/>
                <a:cs typeface="Calibri"/>
                <a:sym typeface="Calibri"/>
              </a:defRPr>
            </a:lvl3pPr>
            <a:lvl4pPr marL="1028700" marR="0" lvl="3" indent="0" algn="l" rtl="0">
              <a:lnSpc>
                <a:spcPct val="90000"/>
              </a:lnSpc>
              <a:spcBef>
                <a:spcPts val="400"/>
              </a:spcBef>
              <a:buClr>
                <a:srgbClr val="888888"/>
              </a:buClr>
              <a:buFont typeface="Arial"/>
              <a:buNone/>
              <a:defRPr sz="1200" b="0" i="0" u="none" strike="noStrike" cap="none">
                <a:solidFill>
                  <a:srgbClr val="888888"/>
                </a:solidFill>
                <a:latin typeface="Calibri"/>
                <a:ea typeface="Calibri"/>
                <a:cs typeface="Calibri"/>
                <a:sym typeface="Calibri"/>
              </a:defRPr>
            </a:lvl4pPr>
            <a:lvl5pPr marL="1371600" marR="0" lvl="4" indent="0" algn="l" rtl="0">
              <a:lnSpc>
                <a:spcPct val="90000"/>
              </a:lnSpc>
              <a:spcBef>
                <a:spcPts val="400"/>
              </a:spcBef>
              <a:buClr>
                <a:srgbClr val="888888"/>
              </a:buClr>
              <a:buFont typeface="Arial"/>
              <a:buNone/>
              <a:defRPr sz="1200" b="0" i="0" u="none" strike="noStrike" cap="none">
                <a:solidFill>
                  <a:srgbClr val="888888"/>
                </a:solidFill>
                <a:latin typeface="Calibri"/>
                <a:ea typeface="Calibri"/>
                <a:cs typeface="Calibri"/>
                <a:sym typeface="Calibri"/>
              </a:defRPr>
            </a:lvl5pPr>
            <a:lvl6pPr marL="1714500" marR="0" lvl="5" indent="0" algn="l" rtl="0">
              <a:lnSpc>
                <a:spcPct val="90000"/>
              </a:lnSpc>
              <a:spcBef>
                <a:spcPts val="400"/>
              </a:spcBef>
              <a:buClr>
                <a:srgbClr val="888888"/>
              </a:buClr>
              <a:buFont typeface="Arial"/>
              <a:buNone/>
              <a:defRPr sz="1200" b="0" i="0" u="none" strike="noStrike" cap="none">
                <a:solidFill>
                  <a:srgbClr val="888888"/>
                </a:solidFill>
                <a:latin typeface="Calibri"/>
                <a:ea typeface="Calibri"/>
                <a:cs typeface="Calibri"/>
                <a:sym typeface="Calibri"/>
              </a:defRPr>
            </a:lvl6pPr>
            <a:lvl7pPr marL="2057400" marR="0" lvl="6" indent="0" algn="l" rtl="0">
              <a:lnSpc>
                <a:spcPct val="90000"/>
              </a:lnSpc>
              <a:spcBef>
                <a:spcPts val="400"/>
              </a:spcBef>
              <a:buClr>
                <a:srgbClr val="888888"/>
              </a:buClr>
              <a:buFont typeface="Arial"/>
              <a:buNone/>
              <a:defRPr sz="1200" b="0" i="0" u="none" strike="noStrike" cap="none">
                <a:solidFill>
                  <a:srgbClr val="888888"/>
                </a:solidFill>
                <a:latin typeface="Calibri"/>
                <a:ea typeface="Calibri"/>
                <a:cs typeface="Calibri"/>
                <a:sym typeface="Calibri"/>
              </a:defRPr>
            </a:lvl7pPr>
            <a:lvl8pPr marL="2400300" marR="0" lvl="7" indent="0" algn="l" rtl="0">
              <a:lnSpc>
                <a:spcPct val="90000"/>
              </a:lnSpc>
              <a:spcBef>
                <a:spcPts val="400"/>
              </a:spcBef>
              <a:buClr>
                <a:srgbClr val="888888"/>
              </a:buClr>
              <a:buFont typeface="Arial"/>
              <a:buNone/>
              <a:defRPr sz="1200" b="0" i="0" u="none" strike="noStrike" cap="none">
                <a:solidFill>
                  <a:srgbClr val="888888"/>
                </a:solidFill>
                <a:latin typeface="Calibri"/>
                <a:ea typeface="Calibri"/>
                <a:cs typeface="Calibri"/>
                <a:sym typeface="Calibri"/>
              </a:defRPr>
            </a:lvl8pPr>
            <a:lvl9pPr marL="2743200" marR="0" lvl="8" indent="0" algn="l" rtl="0">
              <a:lnSpc>
                <a:spcPct val="90000"/>
              </a:lnSpc>
              <a:spcBef>
                <a:spcPts val="400"/>
              </a:spcBef>
              <a:buClr>
                <a:srgbClr val="888888"/>
              </a:buClr>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628650" y="273843"/>
            <a:ext cx="7886699" cy="994172"/>
          </a:xfrm>
          <a:prstGeom prst="rect">
            <a:avLst/>
          </a:prstGeom>
          <a:noFill/>
          <a:ln>
            <a:noFill/>
          </a:ln>
        </p:spPr>
        <p:txBody>
          <a:bodyPr lIns="68575" tIns="68575" rIns="68575" bIns="6857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79" name="Shape 79"/>
          <p:cNvSpPr txBox="1">
            <a:spLocks noGrp="1"/>
          </p:cNvSpPr>
          <p:nvPr>
            <p:ph type="body" idx="1"/>
          </p:nvPr>
        </p:nvSpPr>
        <p:spPr>
          <a:xfrm>
            <a:off x="628650" y="1369218"/>
            <a:ext cx="3886200" cy="3263503"/>
          </a:xfrm>
          <a:prstGeom prst="rect">
            <a:avLst/>
          </a:prstGeom>
          <a:noFill/>
          <a:ln>
            <a:noFill/>
          </a:ln>
        </p:spPr>
        <p:txBody>
          <a:bodyPr lIns="68575" tIns="68575" rIns="68575" bIns="68575" anchor="t" anchorCtr="0"/>
          <a:lstStyle>
            <a:lvl1pPr marL="177800" marR="0" lvl="0" indent="-38100" algn="l" rtl="0">
              <a:lnSpc>
                <a:spcPct val="90000"/>
              </a:lnSpc>
              <a:spcBef>
                <a:spcPts val="80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20700" marR="0" lvl="1" indent="-6350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63600" marR="0" lvl="2"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6500" marR="0" lvl="3"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549400" marR="0" lvl="4"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body" idx="2"/>
          </p:nvPr>
        </p:nvSpPr>
        <p:spPr>
          <a:xfrm>
            <a:off x="4629150" y="1369218"/>
            <a:ext cx="3886200" cy="3263503"/>
          </a:xfrm>
          <a:prstGeom prst="rect">
            <a:avLst/>
          </a:prstGeom>
          <a:noFill/>
          <a:ln>
            <a:noFill/>
          </a:ln>
        </p:spPr>
        <p:txBody>
          <a:bodyPr lIns="68575" tIns="68575" rIns="68575" bIns="68575" anchor="t" anchorCtr="0"/>
          <a:lstStyle>
            <a:lvl1pPr marL="177800" marR="0" lvl="0" indent="-38100" algn="l" rtl="0">
              <a:lnSpc>
                <a:spcPct val="90000"/>
              </a:lnSpc>
              <a:spcBef>
                <a:spcPts val="80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20700" marR="0" lvl="1" indent="-6350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63600" marR="0" lvl="2"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6500" marR="0" lvl="3"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549400" marR="0" lvl="4"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629840" y="273843"/>
            <a:ext cx="7886699" cy="994172"/>
          </a:xfrm>
          <a:prstGeom prst="rect">
            <a:avLst/>
          </a:prstGeom>
          <a:noFill/>
          <a:ln>
            <a:noFill/>
          </a:ln>
        </p:spPr>
        <p:txBody>
          <a:bodyPr lIns="68575" tIns="68575" rIns="68575" bIns="6857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86" name="Shape 86"/>
          <p:cNvSpPr txBox="1">
            <a:spLocks noGrp="1"/>
          </p:cNvSpPr>
          <p:nvPr>
            <p:ph type="body" idx="1"/>
          </p:nvPr>
        </p:nvSpPr>
        <p:spPr>
          <a:xfrm>
            <a:off x="629840" y="1260872"/>
            <a:ext cx="3868340" cy="617934"/>
          </a:xfrm>
          <a:prstGeom prst="rect">
            <a:avLst/>
          </a:prstGeom>
          <a:noFill/>
          <a:ln>
            <a:noFill/>
          </a:ln>
        </p:spPr>
        <p:txBody>
          <a:bodyPr lIns="68575" tIns="68575" rIns="68575" bIns="68575" anchor="b" anchorCtr="0"/>
          <a:lstStyle>
            <a:lvl1pPr marL="0" marR="0" lvl="0" indent="0" algn="l" rtl="0">
              <a:lnSpc>
                <a:spcPct val="90000"/>
              </a:lnSpc>
              <a:spcBef>
                <a:spcPts val="800"/>
              </a:spcBef>
              <a:buClr>
                <a:schemeClr val="dk1"/>
              </a:buClr>
              <a:buFont typeface="Arial"/>
              <a:buNone/>
              <a:defRPr sz="1800" b="1"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Font typeface="Arial"/>
              <a:buNone/>
              <a:defRPr sz="1500" b="1"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Font typeface="Arial"/>
              <a:buNone/>
              <a:defRPr sz="1400" b="1"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5pPr>
            <a:lvl6pPr marL="1714500" marR="0" lvl="5"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6pPr>
            <a:lvl7pPr marL="2057400" marR="0" lvl="6"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7pPr>
            <a:lvl8pPr marL="2400300" marR="0" lvl="7"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8pPr>
            <a:lvl9pPr marL="2743200" marR="0" lvl="8"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87" name="Shape 87"/>
          <p:cNvSpPr txBox="1">
            <a:spLocks noGrp="1"/>
          </p:cNvSpPr>
          <p:nvPr>
            <p:ph type="body" idx="2"/>
          </p:nvPr>
        </p:nvSpPr>
        <p:spPr>
          <a:xfrm>
            <a:off x="629840" y="1878806"/>
            <a:ext cx="3868340" cy="2763441"/>
          </a:xfrm>
          <a:prstGeom prst="rect">
            <a:avLst/>
          </a:prstGeom>
          <a:noFill/>
          <a:ln>
            <a:noFill/>
          </a:ln>
        </p:spPr>
        <p:txBody>
          <a:bodyPr lIns="68575" tIns="68575" rIns="68575" bIns="68575" anchor="t" anchorCtr="0"/>
          <a:lstStyle>
            <a:lvl1pPr marL="177800" marR="0" lvl="0" indent="-38100" algn="l" rtl="0">
              <a:lnSpc>
                <a:spcPct val="90000"/>
              </a:lnSpc>
              <a:spcBef>
                <a:spcPts val="80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20700" marR="0" lvl="1" indent="-6350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63600" marR="0" lvl="2"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6500" marR="0" lvl="3"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549400" marR="0" lvl="4"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body" idx="3"/>
          </p:nvPr>
        </p:nvSpPr>
        <p:spPr>
          <a:xfrm>
            <a:off x="4629150" y="1260872"/>
            <a:ext cx="3887390" cy="617934"/>
          </a:xfrm>
          <a:prstGeom prst="rect">
            <a:avLst/>
          </a:prstGeom>
          <a:noFill/>
          <a:ln>
            <a:noFill/>
          </a:ln>
        </p:spPr>
        <p:txBody>
          <a:bodyPr lIns="68575" tIns="68575" rIns="68575" bIns="68575" anchor="b" anchorCtr="0"/>
          <a:lstStyle>
            <a:lvl1pPr marL="0" marR="0" lvl="0" indent="0" algn="l" rtl="0">
              <a:lnSpc>
                <a:spcPct val="90000"/>
              </a:lnSpc>
              <a:spcBef>
                <a:spcPts val="800"/>
              </a:spcBef>
              <a:buClr>
                <a:schemeClr val="dk1"/>
              </a:buClr>
              <a:buFont typeface="Arial"/>
              <a:buNone/>
              <a:defRPr sz="1800" b="1"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Font typeface="Arial"/>
              <a:buNone/>
              <a:defRPr sz="1500" b="1"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Font typeface="Arial"/>
              <a:buNone/>
              <a:defRPr sz="1400" b="1"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5pPr>
            <a:lvl6pPr marL="1714500" marR="0" lvl="5"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6pPr>
            <a:lvl7pPr marL="2057400" marR="0" lvl="6"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7pPr>
            <a:lvl8pPr marL="2400300" marR="0" lvl="7"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8pPr>
            <a:lvl9pPr marL="2743200" marR="0" lvl="8" indent="0" algn="l" rtl="0">
              <a:lnSpc>
                <a:spcPct val="90000"/>
              </a:lnSpc>
              <a:spcBef>
                <a:spcPts val="400"/>
              </a:spcBef>
              <a:buClr>
                <a:schemeClr val="dk1"/>
              </a:buClr>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4"/>
          </p:nvPr>
        </p:nvSpPr>
        <p:spPr>
          <a:xfrm>
            <a:off x="4629150" y="1878806"/>
            <a:ext cx="3887390" cy="2763441"/>
          </a:xfrm>
          <a:prstGeom prst="rect">
            <a:avLst/>
          </a:prstGeom>
          <a:noFill/>
          <a:ln>
            <a:noFill/>
          </a:ln>
        </p:spPr>
        <p:txBody>
          <a:bodyPr lIns="68575" tIns="68575" rIns="68575" bIns="68575" anchor="t" anchorCtr="0"/>
          <a:lstStyle>
            <a:lvl1pPr marL="177800" marR="0" lvl="0" indent="-38100" algn="l" rtl="0">
              <a:lnSpc>
                <a:spcPct val="90000"/>
              </a:lnSpc>
              <a:spcBef>
                <a:spcPts val="80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20700" marR="0" lvl="1" indent="-6350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63600" marR="0" lvl="2"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6500" marR="0" lvl="3"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549400" marR="0" lvl="4"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628650" y="273843"/>
            <a:ext cx="7886699" cy="994172"/>
          </a:xfrm>
          <a:prstGeom prst="rect">
            <a:avLst/>
          </a:prstGeom>
          <a:noFill/>
          <a:ln>
            <a:noFill/>
          </a:ln>
        </p:spPr>
        <p:txBody>
          <a:bodyPr lIns="68575" tIns="68575" rIns="68575" bIns="6857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95" name="Shape 95"/>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96" name="Shape 96"/>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97" name="Shape 97"/>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8"/>
        <p:cNvGrpSpPr/>
        <p:nvPr/>
      </p:nvGrpSpPr>
      <p:grpSpPr>
        <a:xfrm>
          <a:off x="0" y="0"/>
          <a:ext cx="0" cy="0"/>
          <a:chOff x="0" y="0"/>
          <a:chExt cx="0" cy="0"/>
        </a:xfrm>
      </p:grpSpPr>
      <p:sp>
        <p:nvSpPr>
          <p:cNvPr id="99" name="Shape 99"/>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629840" y="342900"/>
            <a:ext cx="2949177" cy="1200149"/>
          </a:xfrm>
          <a:prstGeom prst="rect">
            <a:avLst/>
          </a:prstGeom>
          <a:noFill/>
          <a:ln>
            <a:noFill/>
          </a:ln>
        </p:spPr>
        <p:txBody>
          <a:bodyPr lIns="68575" tIns="68575" rIns="68575" bIns="68575" anchor="b" anchorCtr="0"/>
          <a:lstStyle>
            <a:lvl1pPr marL="0" marR="0" lvl="0" indent="0" algn="l" rtl="0">
              <a:lnSpc>
                <a:spcPct val="90000"/>
              </a:lnSpc>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104" name="Shape 104"/>
          <p:cNvSpPr txBox="1">
            <a:spLocks noGrp="1"/>
          </p:cNvSpPr>
          <p:nvPr>
            <p:ph type="body" idx="1"/>
          </p:nvPr>
        </p:nvSpPr>
        <p:spPr>
          <a:xfrm>
            <a:off x="3887390" y="740568"/>
            <a:ext cx="4629149" cy="3655218"/>
          </a:xfrm>
          <a:prstGeom prst="rect">
            <a:avLst/>
          </a:prstGeom>
          <a:noFill/>
          <a:ln>
            <a:noFill/>
          </a:ln>
        </p:spPr>
        <p:txBody>
          <a:bodyPr lIns="68575" tIns="68575" rIns="68575" bIns="68575" anchor="t" anchorCtr="0"/>
          <a:lstStyle>
            <a:lvl1pPr marL="177800" marR="0" lvl="0" indent="-25400" algn="l" rtl="0">
              <a:lnSpc>
                <a:spcPct val="90000"/>
              </a:lnSpc>
              <a:spcBef>
                <a:spcPts val="8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520700" marR="0" lvl="1" indent="-38100" algn="l" rtl="0">
              <a:lnSpc>
                <a:spcPct val="90000"/>
              </a:lnSpc>
              <a:spcBef>
                <a:spcPts val="40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2pPr>
            <a:lvl3pPr marL="863600" marR="0" lvl="2" indent="-6350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206500" marR="0" lvl="3"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4pPr>
            <a:lvl5pPr marL="1549400" marR="0" lvl="4"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5pPr>
            <a:lvl6pPr marL="1892300" marR="0" lvl="5"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6pPr>
            <a:lvl7pPr marL="2235200" marR="0" lvl="6"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7pPr>
            <a:lvl8pPr marL="2578100" marR="0" lvl="7"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8pPr>
            <a:lvl9pPr marL="2921000" marR="0" lvl="8"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body" idx="2"/>
          </p:nvPr>
        </p:nvSpPr>
        <p:spPr>
          <a:xfrm>
            <a:off x="629840" y="1543050"/>
            <a:ext cx="2949177" cy="2858691"/>
          </a:xfrm>
          <a:prstGeom prst="rect">
            <a:avLst/>
          </a:prstGeom>
          <a:noFill/>
          <a:ln>
            <a:noFill/>
          </a:ln>
        </p:spPr>
        <p:txBody>
          <a:bodyPr lIns="68575" tIns="68575" rIns="68575" bIns="68575" anchor="t" anchorCtr="0"/>
          <a:lstStyle>
            <a:lvl1pPr marL="0" marR="0" lvl="0" indent="0" algn="l" rtl="0">
              <a:lnSpc>
                <a:spcPct val="90000"/>
              </a:lnSpc>
              <a:spcBef>
                <a:spcPts val="800"/>
              </a:spcBef>
              <a:buClr>
                <a:schemeClr val="dk1"/>
              </a:buClr>
              <a:buFont typeface="Arial"/>
              <a:buNone/>
              <a:defRPr sz="1200" b="0"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Font typeface="Arial"/>
              <a:buNone/>
              <a:defRPr sz="11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Font typeface="Arial"/>
              <a:buNone/>
              <a:defRPr sz="9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5pPr>
            <a:lvl6pPr marL="1714500" marR="0" lvl="5"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6pPr>
            <a:lvl7pPr marL="2057400" marR="0" lvl="6"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7pPr>
            <a:lvl8pPr marL="2400300" marR="0" lvl="7"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8pPr>
            <a:lvl9pPr marL="2743200" marR="0" lvl="8"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106" name="Shape 106"/>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629840" y="342900"/>
            <a:ext cx="2949177" cy="1200149"/>
          </a:xfrm>
          <a:prstGeom prst="rect">
            <a:avLst/>
          </a:prstGeom>
          <a:noFill/>
          <a:ln>
            <a:noFill/>
          </a:ln>
        </p:spPr>
        <p:txBody>
          <a:bodyPr lIns="68575" tIns="68575" rIns="68575" bIns="68575" anchor="b" anchorCtr="0"/>
          <a:lstStyle>
            <a:lvl1pPr marL="0" marR="0" lvl="0" indent="0" algn="l" rtl="0">
              <a:lnSpc>
                <a:spcPct val="90000"/>
              </a:lnSpc>
              <a:spcBef>
                <a:spcPts val="0"/>
              </a:spcBef>
              <a:buClr>
                <a:schemeClr val="dk1"/>
              </a:buClr>
              <a:buFont typeface="Calibri"/>
              <a:buNone/>
              <a:defRPr sz="2400" b="0" i="0" u="none" strike="noStrike" cap="none">
                <a:solidFill>
                  <a:schemeClr val="dk1"/>
                </a:solidFill>
                <a:latin typeface="Calibri"/>
                <a:ea typeface="Calibri"/>
                <a:cs typeface="Calibri"/>
                <a:sym typeface="Calibri"/>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111" name="Shape 111"/>
          <p:cNvSpPr>
            <a:spLocks noGrp="1"/>
          </p:cNvSpPr>
          <p:nvPr>
            <p:ph type="pic" idx="2"/>
          </p:nvPr>
        </p:nvSpPr>
        <p:spPr>
          <a:xfrm>
            <a:off x="3887390" y="740568"/>
            <a:ext cx="4629149" cy="3655218"/>
          </a:xfrm>
          <a:prstGeom prst="rect">
            <a:avLst/>
          </a:prstGeom>
          <a:noFill/>
          <a:ln>
            <a:noFill/>
          </a:ln>
        </p:spPr>
        <p:txBody>
          <a:bodyPr lIns="68575" tIns="68575" rIns="68575" bIns="68575" anchor="t" anchorCtr="0"/>
          <a:lstStyle>
            <a:lvl1pPr marL="0" marR="0" lvl="0" indent="0" algn="l" rtl="0">
              <a:lnSpc>
                <a:spcPct val="90000"/>
              </a:lnSpc>
              <a:spcBef>
                <a:spcPts val="800"/>
              </a:spcBef>
              <a:buClr>
                <a:schemeClr val="dk1"/>
              </a:buClr>
              <a:buSzPct val="45833"/>
              <a:buFont typeface="Arial"/>
              <a:buNone/>
              <a:defRPr sz="2400" b="0"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SzPct val="52380"/>
              <a:buFont typeface="Arial"/>
              <a:buNone/>
              <a:defRPr sz="21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SzPct val="61111"/>
              <a:buFont typeface="Arial"/>
              <a:buNone/>
              <a:defRPr sz="18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SzPct val="73333"/>
              <a:buFont typeface="Arial"/>
              <a:buNone/>
              <a:defRPr sz="15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SzPct val="73333"/>
              <a:buFont typeface="Arial"/>
              <a:buNone/>
              <a:defRPr sz="1500" b="0" i="0" u="none" strike="noStrike" cap="none">
                <a:solidFill>
                  <a:schemeClr val="dk1"/>
                </a:solidFill>
                <a:latin typeface="Calibri"/>
                <a:ea typeface="Calibri"/>
                <a:cs typeface="Calibri"/>
                <a:sym typeface="Calibri"/>
              </a:defRPr>
            </a:lvl5pPr>
            <a:lvl6pPr marL="1714500" marR="0" lvl="5" indent="0" algn="l" rtl="0">
              <a:lnSpc>
                <a:spcPct val="90000"/>
              </a:lnSpc>
              <a:spcBef>
                <a:spcPts val="400"/>
              </a:spcBef>
              <a:buClr>
                <a:schemeClr val="dk1"/>
              </a:buClr>
              <a:buSzPct val="73333"/>
              <a:buFont typeface="Arial"/>
              <a:buNone/>
              <a:defRPr sz="1500" b="0" i="0" u="none" strike="noStrike" cap="none">
                <a:solidFill>
                  <a:schemeClr val="dk1"/>
                </a:solidFill>
                <a:latin typeface="Calibri"/>
                <a:ea typeface="Calibri"/>
                <a:cs typeface="Calibri"/>
                <a:sym typeface="Calibri"/>
              </a:defRPr>
            </a:lvl6pPr>
            <a:lvl7pPr marL="2057400" marR="0" lvl="6" indent="0" algn="l" rtl="0">
              <a:lnSpc>
                <a:spcPct val="90000"/>
              </a:lnSpc>
              <a:spcBef>
                <a:spcPts val="400"/>
              </a:spcBef>
              <a:buClr>
                <a:schemeClr val="dk1"/>
              </a:buClr>
              <a:buSzPct val="73333"/>
              <a:buFont typeface="Arial"/>
              <a:buNone/>
              <a:defRPr sz="1500" b="0" i="0" u="none" strike="noStrike" cap="none">
                <a:solidFill>
                  <a:schemeClr val="dk1"/>
                </a:solidFill>
                <a:latin typeface="Calibri"/>
                <a:ea typeface="Calibri"/>
                <a:cs typeface="Calibri"/>
                <a:sym typeface="Calibri"/>
              </a:defRPr>
            </a:lvl7pPr>
            <a:lvl8pPr marL="2400300" marR="0" lvl="7" indent="0" algn="l" rtl="0">
              <a:lnSpc>
                <a:spcPct val="90000"/>
              </a:lnSpc>
              <a:spcBef>
                <a:spcPts val="400"/>
              </a:spcBef>
              <a:buClr>
                <a:schemeClr val="dk1"/>
              </a:buClr>
              <a:buSzPct val="73333"/>
              <a:buFont typeface="Arial"/>
              <a:buNone/>
              <a:defRPr sz="1500" b="0" i="0" u="none" strike="noStrike" cap="none">
                <a:solidFill>
                  <a:schemeClr val="dk1"/>
                </a:solidFill>
                <a:latin typeface="Calibri"/>
                <a:ea typeface="Calibri"/>
                <a:cs typeface="Calibri"/>
                <a:sym typeface="Calibri"/>
              </a:defRPr>
            </a:lvl8pPr>
            <a:lvl9pPr marL="2743200" marR="0" lvl="8" indent="0" algn="l" rtl="0">
              <a:lnSpc>
                <a:spcPct val="90000"/>
              </a:lnSpc>
              <a:spcBef>
                <a:spcPts val="400"/>
              </a:spcBef>
              <a:buClr>
                <a:schemeClr val="dk1"/>
              </a:buClr>
              <a:buSzPct val="73333"/>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body" idx="1"/>
          </p:nvPr>
        </p:nvSpPr>
        <p:spPr>
          <a:xfrm>
            <a:off x="629840" y="1543050"/>
            <a:ext cx="2949177" cy="2858691"/>
          </a:xfrm>
          <a:prstGeom prst="rect">
            <a:avLst/>
          </a:prstGeom>
          <a:noFill/>
          <a:ln>
            <a:noFill/>
          </a:ln>
        </p:spPr>
        <p:txBody>
          <a:bodyPr lIns="68575" tIns="68575" rIns="68575" bIns="68575" anchor="t" anchorCtr="0"/>
          <a:lstStyle>
            <a:lvl1pPr marL="0" marR="0" lvl="0" indent="0" algn="l" rtl="0">
              <a:lnSpc>
                <a:spcPct val="90000"/>
              </a:lnSpc>
              <a:spcBef>
                <a:spcPts val="800"/>
              </a:spcBef>
              <a:buClr>
                <a:schemeClr val="dk1"/>
              </a:buClr>
              <a:buFont typeface="Arial"/>
              <a:buNone/>
              <a:defRPr sz="1200" b="0" i="0" u="none" strike="noStrike" cap="none">
                <a:solidFill>
                  <a:schemeClr val="dk1"/>
                </a:solidFill>
                <a:latin typeface="Calibri"/>
                <a:ea typeface="Calibri"/>
                <a:cs typeface="Calibri"/>
                <a:sym typeface="Calibri"/>
              </a:defRPr>
            </a:lvl1pPr>
            <a:lvl2pPr marL="342900" marR="0" lvl="1" indent="0" algn="l" rtl="0">
              <a:lnSpc>
                <a:spcPct val="90000"/>
              </a:lnSpc>
              <a:spcBef>
                <a:spcPts val="400"/>
              </a:spcBef>
              <a:buClr>
                <a:schemeClr val="dk1"/>
              </a:buClr>
              <a:buFont typeface="Arial"/>
              <a:buNone/>
              <a:defRPr sz="1100" b="0" i="0" u="none" strike="noStrike" cap="none">
                <a:solidFill>
                  <a:schemeClr val="dk1"/>
                </a:solidFill>
                <a:latin typeface="Calibri"/>
                <a:ea typeface="Calibri"/>
                <a:cs typeface="Calibri"/>
                <a:sym typeface="Calibri"/>
              </a:defRPr>
            </a:lvl2pPr>
            <a:lvl3pPr marL="685800" marR="0" lvl="2" indent="0" algn="l" rtl="0">
              <a:lnSpc>
                <a:spcPct val="90000"/>
              </a:lnSpc>
              <a:spcBef>
                <a:spcPts val="400"/>
              </a:spcBef>
              <a:buClr>
                <a:schemeClr val="dk1"/>
              </a:buClr>
              <a:buFont typeface="Arial"/>
              <a:buNone/>
              <a:defRPr sz="900" b="0" i="0" u="none" strike="noStrike" cap="none">
                <a:solidFill>
                  <a:schemeClr val="dk1"/>
                </a:solidFill>
                <a:latin typeface="Calibri"/>
                <a:ea typeface="Calibri"/>
                <a:cs typeface="Calibri"/>
                <a:sym typeface="Calibri"/>
              </a:defRPr>
            </a:lvl3pPr>
            <a:lvl4pPr marL="1028700" marR="0" lvl="3"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4pPr>
            <a:lvl5pPr marL="1371600" marR="0" lvl="4"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5pPr>
            <a:lvl6pPr marL="1714500" marR="0" lvl="5"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6pPr>
            <a:lvl7pPr marL="2057400" marR="0" lvl="6"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7pPr>
            <a:lvl8pPr marL="2400300" marR="0" lvl="7"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8pPr>
            <a:lvl9pPr marL="2743200" marR="0" lvl="8" indent="0" algn="l" rtl="0">
              <a:lnSpc>
                <a:spcPct val="90000"/>
              </a:lnSpc>
              <a:spcBef>
                <a:spcPts val="400"/>
              </a:spcBef>
              <a:buClr>
                <a:schemeClr val="dk1"/>
              </a:buClr>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115" name="Shape 115"/>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628650" y="273843"/>
            <a:ext cx="7886699" cy="994172"/>
          </a:xfrm>
          <a:prstGeom prst="rect">
            <a:avLst/>
          </a:prstGeom>
          <a:noFill/>
          <a:ln>
            <a:noFill/>
          </a:ln>
        </p:spPr>
        <p:txBody>
          <a:bodyPr lIns="68575" tIns="68575" rIns="68575" bIns="6857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118" name="Shape 118"/>
          <p:cNvSpPr txBox="1">
            <a:spLocks noGrp="1"/>
          </p:cNvSpPr>
          <p:nvPr>
            <p:ph type="body" idx="1"/>
          </p:nvPr>
        </p:nvSpPr>
        <p:spPr>
          <a:xfrm rot="5400000">
            <a:off x="2940248" y="-942379"/>
            <a:ext cx="3263503" cy="7886699"/>
          </a:xfrm>
          <a:prstGeom prst="rect">
            <a:avLst/>
          </a:prstGeom>
          <a:noFill/>
          <a:ln>
            <a:noFill/>
          </a:ln>
        </p:spPr>
        <p:txBody>
          <a:bodyPr lIns="68575" tIns="68575" rIns="68575" bIns="68575" anchor="t" anchorCtr="0"/>
          <a:lstStyle>
            <a:lvl1pPr marL="177800" marR="0" lvl="0" indent="-38100" algn="l" rtl="0">
              <a:lnSpc>
                <a:spcPct val="90000"/>
              </a:lnSpc>
              <a:spcBef>
                <a:spcPts val="80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20700" marR="0" lvl="1" indent="-6350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63600" marR="0" lvl="2"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6500" marR="0" lvl="3"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549400" marR="0" lvl="4"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121" name="Shape 121"/>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rot="5400000">
            <a:off x="5350073" y="1467445"/>
            <a:ext cx="4358878" cy="1971674"/>
          </a:xfrm>
          <a:prstGeom prst="rect">
            <a:avLst/>
          </a:prstGeom>
          <a:noFill/>
          <a:ln>
            <a:noFill/>
          </a:ln>
        </p:spPr>
        <p:txBody>
          <a:bodyPr lIns="68575" tIns="68575" rIns="68575" bIns="68575" anchor="ctr" anchorCtr="0"/>
          <a:lstStyle>
            <a:lvl1pPr marL="0" marR="0" lvl="0" indent="0" algn="l" rtl="0">
              <a:lnSpc>
                <a:spcPct val="90000"/>
              </a:lnSpc>
              <a:spcBef>
                <a:spcPts val="0"/>
              </a:spcBef>
              <a:buClr>
                <a:schemeClr val="dk1"/>
              </a:buClr>
              <a:buFont typeface="Calibri"/>
              <a:buNone/>
              <a:defRPr sz="3300" b="0" i="0" u="none" strike="noStrike" cap="none">
                <a:solidFill>
                  <a:schemeClr val="dk1"/>
                </a:solidFill>
                <a:latin typeface="Calibri"/>
                <a:ea typeface="Calibri"/>
                <a:cs typeface="Calibri"/>
                <a:sym typeface="Calibri"/>
              </a:defRPr>
            </a:lvl1pPr>
            <a:lvl2pPr lvl="1" indent="0">
              <a:spcBef>
                <a:spcPts val="0"/>
              </a:spcBef>
              <a:buNone/>
              <a:defRPr sz="1400"/>
            </a:lvl2pPr>
            <a:lvl3pPr lvl="2" indent="0">
              <a:spcBef>
                <a:spcPts val="0"/>
              </a:spcBef>
              <a:buNone/>
              <a:defRPr sz="1400"/>
            </a:lvl3pPr>
            <a:lvl4pPr lvl="3" indent="0">
              <a:spcBef>
                <a:spcPts val="0"/>
              </a:spcBef>
              <a:buNone/>
              <a:defRPr sz="1400"/>
            </a:lvl4pPr>
            <a:lvl5pPr lvl="4" indent="0">
              <a:spcBef>
                <a:spcPts val="0"/>
              </a:spcBef>
              <a:buNone/>
              <a:defRPr sz="1400"/>
            </a:lvl5pPr>
            <a:lvl6pPr lvl="5" indent="0">
              <a:spcBef>
                <a:spcPts val="0"/>
              </a:spcBef>
              <a:buNone/>
              <a:defRPr sz="1400"/>
            </a:lvl6pPr>
            <a:lvl7pPr lvl="6" indent="0">
              <a:spcBef>
                <a:spcPts val="0"/>
              </a:spcBef>
              <a:buNone/>
              <a:defRPr sz="1400"/>
            </a:lvl7pPr>
            <a:lvl8pPr lvl="7" indent="0">
              <a:spcBef>
                <a:spcPts val="0"/>
              </a:spcBef>
              <a:buNone/>
              <a:defRPr sz="1400"/>
            </a:lvl8pPr>
            <a:lvl9pPr lvl="8" indent="0">
              <a:spcBef>
                <a:spcPts val="0"/>
              </a:spcBef>
              <a:buNone/>
              <a:defRPr sz="1400"/>
            </a:lvl9pPr>
          </a:lstStyle>
          <a:p>
            <a:endParaRPr/>
          </a:p>
        </p:txBody>
      </p:sp>
      <p:sp>
        <p:nvSpPr>
          <p:cNvPr id="124" name="Shape 124"/>
          <p:cNvSpPr txBox="1">
            <a:spLocks noGrp="1"/>
          </p:cNvSpPr>
          <p:nvPr>
            <p:ph type="body" idx="1"/>
          </p:nvPr>
        </p:nvSpPr>
        <p:spPr>
          <a:xfrm rot="5400000">
            <a:off x="1349573" y="-447079"/>
            <a:ext cx="4358878" cy="5800724"/>
          </a:xfrm>
          <a:prstGeom prst="rect">
            <a:avLst/>
          </a:prstGeom>
          <a:noFill/>
          <a:ln>
            <a:noFill/>
          </a:ln>
        </p:spPr>
        <p:txBody>
          <a:bodyPr lIns="68575" tIns="68575" rIns="68575" bIns="68575" anchor="t" anchorCtr="0"/>
          <a:lstStyle>
            <a:lvl1pPr marL="177800" marR="0" lvl="0" indent="-38100" algn="l" rtl="0">
              <a:lnSpc>
                <a:spcPct val="90000"/>
              </a:lnSpc>
              <a:spcBef>
                <a:spcPts val="80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20700" marR="0" lvl="1" indent="-6350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63600" marR="0" lvl="2"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6500" marR="0" lvl="3"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549400" marR="0" lvl="4"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5" name="Shape 125"/>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126" name="Shape 126"/>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None/>
              <a:defRPr sz="1400" b="0" i="0" u="none" strike="noStrike" cap="none">
                <a:solidFill>
                  <a:schemeClr val="dk1"/>
                </a:solidFill>
                <a:latin typeface="Calibri"/>
                <a:ea typeface="Calibri"/>
                <a:cs typeface="Calibri"/>
                <a:sym typeface="Calibri"/>
              </a:defRPr>
            </a:lvl9pPr>
          </a:lstStyle>
          <a:p>
            <a:endParaRPr/>
          </a:p>
        </p:txBody>
      </p:sp>
      <p:sp>
        <p:nvSpPr>
          <p:cNvPr id="127" name="Shape 127"/>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5F5F5"/>
            </a:gs>
            <a:gs pos="50000">
              <a:srgbClr val="E4E3E3"/>
            </a:gs>
            <a:gs pos="75000">
              <a:srgbClr val="DBDADA"/>
            </a:gs>
            <a:gs pos="87500">
              <a:srgbClr val="DFDEDE"/>
            </a:gs>
            <a:gs pos="100000">
              <a:srgbClr val="D0CFCF"/>
            </a:gs>
          </a:gsLst>
          <a:path path="circle">
            <a:fillToRect l="50000" t="50000" r="50000" b="50000"/>
          </a:path>
          <a:tileRect/>
        </a:gra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28650" y="273843"/>
            <a:ext cx="7886699" cy="994172"/>
          </a:xfrm>
          <a:prstGeom prst="rect">
            <a:avLst/>
          </a:prstGeom>
          <a:noFill/>
          <a:ln>
            <a:noFill/>
          </a:ln>
        </p:spPr>
        <p:txBody>
          <a:bodyPr lIns="68575" tIns="68575" rIns="68575" bIns="68575" anchor="ctr" anchorCtr="0"/>
          <a:lstStyle>
            <a:lvl1pPr marL="0" marR="0" lvl="0" indent="0" algn="l" rtl="0">
              <a:lnSpc>
                <a:spcPct val="90000"/>
              </a:lnSpc>
              <a:spcBef>
                <a:spcPts val="0"/>
              </a:spcBef>
              <a:buClr>
                <a:schemeClr val="dk1"/>
              </a:buClr>
              <a:buSzPct val="33333"/>
              <a:buFont typeface="Calibri"/>
              <a:buNone/>
              <a:defRPr sz="3300" b="0" i="0" u="none" strike="noStrike" cap="none">
                <a:solidFill>
                  <a:schemeClr val="dk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52" name="Shape 52"/>
          <p:cNvSpPr txBox="1">
            <a:spLocks noGrp="1"/>
          </p:cNvSpPr>
          <p:nvPr>
            <p:ph type="body" idx="1"/>
          </p:nvPr>
        </p:nvSpPr>
        <p:spPr>
          <a:xfrm>
            <a:off x="628650" y="1369218"/>
            <a:ext cx="7886699" cy="3263503"/>
          </a:xfrm>
          <a:prstGeom prst="rect">
            <a:avLst/>
          </a:prstGeom>
          <a:noFill/>
          <a:ln>
            <a:noFill/>
          </a:ln>
        </p:spPr>
        <p:txBody>
          <a:bodyPr lIns="68575" tIns="68575" rIns="68575" bIns="68575" anchor="t" anchorCtr="0"/>
          <a:lstStyle>
            <a:lvl1pPr marL="177800" marR="0" lvl="0" indent="-38100" algn="l" rtl="0">
              <a:lnSpc>
                <a:spcPct val="90000"/>
              </a:lnSpc>
              <a:spcBef>
                <a:spcPts val="80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20700" marR="0" lvl="1" indent="-6350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63600" marR="0" lvl="2"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6500" marR="0" lvl="3"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549400" marR="0" lvl="4"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SzPct val="122222"/>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SzPct val="78571"/>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SzPct val="78571"/>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SzPct val="78571"/>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SzPct val="78571"/>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SzPct val="78571"/>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SzPct val="78571"/>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SzPct val="78571"/>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SzPct val="78571"/>
              <a:buNone/>
              <a:defRPr sz="14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SzPct val="122222"/>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SzPct val="78571"/>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SzPct val="78571"/>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SzPct val="78571"/>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SzPct val="78571"/>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SzPct val="78571"/>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SzPct val="78571"/>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SzPct val="78571"/>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SzPct val="78571"/>
              <a:buNone/>
              <a:defRPr sz="14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jpg"/><Relationship Id="rId5" Type="http://schemas.openxmlformats.org/officeDocument/2006/relationships/image" Target="../media/image9.jpg"/><Relationship Id="rId6" Type="http://schemas.openxmlformats.org/officeDocument/2006/relationships/image" Target="../media/image10.png"/><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jpg"/><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www.kahoot.it" TargetMode="External"/><Relationship Id="rId4" Type="http://schemas.openxmlformats.org/officeDocument/2006/relationships/image" Target="../media/image3.jpg"/><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ctrTitle"/>
          </p:nvPr>
        </p:nvSpPr>
        <p:spPr>
          <a:xfrm>
            <a:off x="1709205" y="789925"/>
            <a:ext cx="7127375" cy="1494300"/>
          </a:xfrm>
          <a:prstGeom prst="rect">
            <a:avLst/>
          </a:prstGeom>
          <a:noFill/>
          <a:ln>
            <a:noFill/>
          </a:ln>
        </p:spPr>
        <p:txBody>
          <a:bodyPr lIns="68575" tIns="34275" rIns="68575" bIns="34275" anchor="b" anchorCtr="0">
            <a:noAutofit/>
          </a:bodyPr>
          <a:lstStyle/>
          <a:p>
            <a:pPr marL="0" marR="0" lvl="0" indent="0" algn="ctr" rtl="0">
              <a:lnSpc>
                <a:spcPct val="115000"/>
              </a:lnSpc>
              <a:spcBef>
                <a:spcPts val="0"/>
              </a:spcBef>
              <a:buClr>
                <a:schemeClr val="dk1"/>
              </a:buClr>
              <a:buSzPct val="25000"/>
              <a:buFont typeface="Calibri"/>
              <a:buNone/>
            </a:pPr>
            <a:r>
              <a:rPr lang="en" sz="3000" dirty="0">
                <a:latin typeface="Josefin Sans"/>
                <a:ea typeface="Josefin Sans"/>
                <a:cs typeface="Josefin Sans"/>
                <a:sym typeface="Josefin Sans"/>
              </a:rPr>
              <a:t>Don’t Be Fooled By The Bells and Whistles: Approaching Program Adoption </a:t>
            </a:r>
            <a:r>
              <a:rPr lang="en-US" sz="3000" dirty="0" smtClean="0">
                <a:latin typeface="Josefin Sans"/>
                <a:ea typeface="Josefin Sans"/>
                <a:cs typeface="Josefin Sans"/>
                <a:sym typeface="Josefin Sans"/>
              </a:rPr>
              <a:t/>
            </a:r>
            <a:br>
              <a:rPr lang="en-US" sz="3000" dirty="0" smtClean="0">
                <a:latin typeface="Josefin Sans"/>
                <a:ea typeface="Josefin Sans"/>
                <a:cs typeface="Josefin Sans"/>
                <a:sym typeface="Josefin Sans"/>
              </a:rPr>
            </a:br>
            <a:r>
              <a:rPr lang="en" sz="3000" dirty="0" smtClean="0">
                <a:latin typeface="Josefin Sans"/>
                <a:ea typeface="Josefin Sans"/>
                <a:cs typeface="Josefin Sans"/>
                <a:sym typeface="Josefin Sans"/>
              </a:rPr>
              <a:t>with </a:t>
            </a:r>
            <a:r>
              <a:rPr lang="en" sz="3000" dirty="0">
                <a:latin typeface="Josefin Sans"/>
                <a:ea typeface="Josefin Sans"/>
                <a:cs typeface="Josefin Sans"/>
                <a:sym typeface="Josefin Sans"/>
              </a:rPr>
              <a:t>a Critical Eye</a:t>
            </a:r>
          </a:p>
        </p:txBody>
      </p:sp>
      <p:sp>
        <p:nvSpPr>
          <p:cNvPr id="133" name="Shape 133"/>
          <p:cNvSpPr txBox="1">
            <a:spLocks noGrp="1"/>
          </p:cNvSpPr>
          <p:nvPr>
            <p:ph type="subTitle" idx="1"/>
          </p:nvPr>
        </p:nvSpPr>
        <p:spPr>
          <a:xfrm>
            <a:off x="1143000" y="2450453"/>
            <a:ext cx="6858000" cy="1241700"/>
          </a:xfrm>
          <a:prstGeom prst="rect">
            <a:avLst/>
          </a:prstGeom>
          <a:noFill/>
          <a:ln>
            <a:noFill/>
          </a:ln>
        </p:spPr>
        <p:txBody>
          <a:bodyPr lIns="68575" tIns="34275" rIns="68575" bIns="34275" anchor="t" anchorCtr="0">
            <a:noAutofit/>
          </a:bodyPr>
          <a:lstStyle/>
          <a:p>
            <a:pPr marL="0" marR="0" lvl="0" indent="0" algn="ctr" rtl="0">
              <a:lnSpc>
                <a:spcPct val="115000"/>
              </a:lnSpc>
              <a:spcBef>
                <a:spcPts val="0"/>
              </a:spcBef>
              <a:buClr>
                <a:schemeClr val="dk1"/>
              </a:buClr>
              <a:buSzPct val="25000"/>
              <a:buFont typeface="Arial"/>
              <a:buNone/>
            </a:pPr>
            <a:r>
              <a:rPr lang="en">
                <a:latin typeface="Josefin Sans"/>
                <a:ea typeface="Josefin Sans"/>
                <a:cs typeface="Josefin Sans"/>
                <a:sym typeface="Josefin Sans"/>
              </a:rPr>
              <a:t>National Council of Supervisors of Mathematics Conference (Session 3205)  </a:t>
            </a:r>
          </a:p>
          <a:p>
            <a:pPr marL="0" marR="0" lvl="0" indent="0" algn="ctr" rtl="0">
              <a:lnSpc>
                <a:spcPct val="115000"/>
              </a:lnSpc>
              <a:spcBef>
                <a:spcPts val="0"/>
              </a:spcBef>
              <a:buClr>
                <a:schemeClr val="dk1"/>
              </a:buClr>
              <a:buSzPct val="25000"/>
              <a:buFont typeface="Arial"/>
              <a:buNone/>
            </a:pPr>
            <a:r>
              <a:rPr lang="en">
                <a:latin typeface="Josefin Sans"/>
                <a:ea typeface="Josefin Sans"/>
                <a:cs typeface="Josefin Sans"/>
                <a:sym typeface="Josefin Sans"/>
              </a:rPr>
              <a:t>Sallie Kaan and Ashley Nestor </a:t>
            </a:r>
          </a:p>
          <a:p>
            <a:pPr marL="0" marR="0" lvl="0" indent="0" algn="ctr" rtl="0">
              <a:lnSpc>
                <a:spcPct val="115000"/>
              </a:lnSpc>
              <a:spcBef>
                <a:spcPts val="0"/>
              </a:spcBef>
              <a:buClr>
                <a:schemeClr val="dk1"/>
              </a:buClr>
              <a:buSzPct val="25000"/>
              <a:buFont typeface="Arial"/>
              <a:buNone/>
            </a:pPr>
            <a:r>
              <a:rPr lang="en">
                <a:latin typeface="Josefin Sans"/>
                <a:ea typeface="Josefin Sans"/>
                <a:cs typeface="Josefin Sans"/>
                <a:sym typeface="Josefin Sans"/>
              </a:rPr>
              <a:t>April 2017 </a:t>
            </a:r>
          </a:p>
        </p:txBody>
      </p:sp>
      <p:pic>
        <p:nvPicPr>
          <p:cNvPr id="134" name="Shape 134"/>
          <p:cNvPicPr preferRelativeResize="0"/>
          <p:nvPr/>
        </p:nvPicPr>
        <p:blipFill>
          <a:blip r:embed="rId3">
            <a:alphaModFix/>
          </a:blip>
          <a:stretch>
            <a:fillRect/>
          </a:stretch>
        </p:blipFill>
        <p:spPr>
          <a:xfrm>
            <a:off x="6829849" y="2982575"/>
            <a:ext cx="1918374" cy="1957500"/>
          </a:xfrm>
          <a:prstGeom prst="rect">
            <a:avLst/>
          </a:prstGeom>
          <a:noFill/>
          <a:ln>
            <a:noFill/>
          </a:ln>
        </p:spPr>
      </p:pic>
      <p:sp>
        <p:nvSpPr>
          <p:cNvPr id="135" name="Shape 135"/>
          <p:cNvSpPr txBox="1">
            <a:spLocks noGrp="1"/>
          </p:cNvSpPr>
          <p:nvPr>
            <p:ph type="subTitle" idx="1"/>
          </p:nvPr>
        </p:nvSpPr>
        <p:spPr>
          <a:xfrm>
            <a:off x="2309900" y="3491825"/>
            <a:ext cx="5116500" cy="939000"/>
          </a:xfrm>
          <a:prstGeom prst="rect">
            <a:avLst/>
          </a:prstGeom>
          <a:noFill/>
          <a:ln>
            <a:noFill/>
          </a:ln>
        </p:spPr>
        <p:txBody>
          <a:bodyPr lIns="68575" tIns="34275" rIns="68575" bIns="34275" anchor="t" anchorCtr="0">
            <a:noAutofit/>
          </a:bodyPr>
          <a:lstStyle/>
          <a:p>
            <a:pPr marL="0" marR="0" lvl="0" indent="0" algn="l" rtl="0">
              <a:lnSpc>
                <a:spcPct val="150000"/>
              </a:lnSpc>
              <a:spcBef>
                <a:spcPts val="0"/>
              </a:spcBef>
              <a:buClr>
                <a:schemeClr val="dk1"/>
              </a:buClr>
              <a:buSzPct val="25000"/>
              <a:buFont typeface="Arial"/>
              <a:buNone/>
            </a:pPr>
            <a:endParaRPr>
              <a:latin typeface="Josefin Sans"/>
              <a:ea typeface="Josefin Sans"/>
              <a:cs typeface="Josefin Sans"/>
              <a:sym typeface="Josefin Sans"/>
            </a:endParaRPr>
          </a:p>
          <a:p>
            <a:pPr marL="0" marR="0" lvl="0" indent="0" algn="l" rtl="0">
              <a:lnSpc>
                <a:spcPct val="115000"/>
              </a:lnSpc>
              <a:spcBef>
                <a:spcPts val="0"/>
              </a:spcBef>
              <a:buClr>
                <a:schemeClr val="dk1"/>
              </a:buClr>
              <a:buSzPct val="25000"/>
              <a:buFont typeface="Arial"/>
              <a:buNone/>
            </a:pPr>
            <a:r>
              <a:rPr lang="en" b="1" i="1">
                <a:latin typeface="Josefin Sans"/>
                <a:ea typeface="Josefin Sans"/>
                <a:cs typeface="Josefin Sans"/>
                <a:sym typeface="Josefin Sans"/>
              </a:rPr>
              <a:t>*You’ll need your device for participation in a </a:t>
            </a:r>
          </a:p>
          <a:p>
            <a:pPr marL="0" marR="0" lvl="0" indent="0" algn="l" rtl="0">
              <a:lnSpc>
                <a:spcPct val="115000"/>
              </a:lnSpc>
              <a:spcBef>
                <a:spcPts val="0"/>
              </a:spcBef>
              <a:buClr>
                <a:schemeClr val="dk1"/>
              </a:buClr>
              <a:buSzPct val="25000"/>
              <a:buFont typeface="Arial"/>
              <a:buNone/>
            </a:pPr>
            <a:r>
              <a:rPr lang="en" b="1" i="1">
                <a:latin typeface="Josefin Sans"/>
                <a:ea typeface="Josefin Sans"/>
                <a:cs typeface="Josefin Sans"/>
                <a:sym typeface="Josefin Sans"/>
              </a:rPr>
              <a:t>Kahoot survey during the presentation.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p:nvPr/>
        </p:nvSpPr>
        <p:spPr>
          <a:xfrm>
            <a:off x="1820920" y="674175"/>
            <a:ext cx="6943673" cy="694200"/>
          </a:xfrm>
          <a:prstGeom prst="rect">
            <a:avLst/>
          </a:prstGeom>
          <a:noFill/>
          <a:ln>
            <a:noFill/>
          </a:ln>
        </p:spPr>
        <p:txBody>
          <a:bodyPr lIns="91425" tIns="91425" rIns="91425" bIns="91425" anchor="t" anchorCtr="0">
            <a:noAutofit/>
          </a:bodyPr>
          <a:lstStyle/>
          <a:p>
            <a:pPr lvl="0">
              <a:spcBef>
                <a:spcPts val="0"/>
              </a:spcBef>
              <a:buNone/>
            </a:pPr>
            <a:r>
              <a:rPr lang="en" sz="2400" b="1">
                <a:latin typeface="Josefin Sans"/>
                <a:ea typeface="Josefin Sans"/>
                <a:cs typeface="Josefin Sans"/>
                <a:sym typeface="Josefin Sans"/>
              </a:rPr>
              <a:t> </a:t>
            </a:r>
            <a:r>
              <a:rPr lang="en" sz="2200" b="1">
                <a:solidFill>
                  <a:schemeClr val="dk1"/>
                </a:solidFill>
                <a:latin typeface="Josefin Sans"/>
                <a:ea typeface="Josefin Sans"/>
                <a:cs typeface="Josefin Sans"/>
                <a:sym typeface="Josefin Sans"/>
              </a:rPr>
              <a:t>Session #2: Unpacking the Standards for Math Practice </a:t>
            </a:r>
          </a:p>
          <a:p>
            <a:pPr lvl="0" rtl="0">
              <a:spcBef>
                <a:spcPts val="0"/>
              </a:spcBef>
              <a:buNone/>
            </a:pPr>
            <a:r>
              <a:rPr lang="en" sz="3600" dirty="0">
                <a:latin typeface="Josefin Sans"/>
                <a:ea typeface="Josefin Sans"/>
                <a:cs typeface="Josefin Sans"/>
                <a:sym typeface="Josefin Sans"/>
              </a:rPr>
              <a:t> </a:t>
            </a:r>
          </a:p>
        </p:txBody>
      </p:sp>
      <p:sp>
        <p:nvSpPr>
          <p:cNvPr id="188" name="Shape 188"/>
          <p:cNvSpPr txBox="1"/>
          <p:nvPr/>
        </p:nvSpPr>
        <p:spPr>
          <a:xfrm>
            <a:off x="771525" y="1639250"/>
            <a:ext cx="7748700" cy="2856300"/>
          </a:xfrm>
          <a:prstGeom prst="rect">
            <a:avLst/>
          </a:prstGeom>
          <a:noFill/>
          <a:ln>
            <a:noFill/>
          </a:ln>
        </p:spPr>
        <p:txBody>
          <a:bodyPr lIns="91425" tIns="91425" rIns="91425" bIns="91425" anchor="t" anchorCtr="0">
            <a:noAutofit/>
          </a:bodyPr>
          <a:lstStyle/>
          <a:p>
            <a:pPr marL="457200" lvl="0" indent="-412750" rtl="0">
              <a:lnSpc>
                <a:spcPct val="100000"/>
              </a:lnSpc>
              <a:spcBef>
                <a:spcPts val="0"/>
              </a:spcBef>
              <a:buSzPct val="100000"/>
              <a:buFont typeface="Josefin Sans"/>
              <a:buChar char="●"/>
            </a:pPr>
            <a:r>
              <a:rPr lang="en" sz="2900" dirty="0">
                <a:latin typeface="Josefin Sans"/>
                <a:ea typeface="Josefin Sans"/>
                <a:cs typeface="Josefin Sans"/>
                <a:sym typeface="Josefin Sans"/>
              </a:rPr>
              <a:t>Solve various math tasks and determine the Standards for Math Practices emphasized </a:t>
            </a:r>
          </a:p>
          <a:p>
            <a:pPr lvl="0" rtl="0">
              <a:lnSpc>
                <a:spcPct val="100000"/>
              </a:lnSpc>
              <a:spcBef>
                <a:spcPts val="0"/>
              </a:spcBef>
              <a:buNone/>
            </a:pPr>
            <a:endParaRPr sz="2900" dirty="0">
              <a:latin typeface="Josefin Sans"/>
              <a:ea typeface="Josefin Sans"/>
              <a:cs typeface="Josefin Sans"/>
              <a:sym typeface="Josefin Sans"/>
            </a:endParaRPr>
          </a:p>
          <a:p>
            <a:pPr marL="457200" lvl="0" indent="-412750" rtl="0">
              <a:lnSpc>
                <a:spcPct val="100000"/>
              </a:lnSpc>
              <a:spcBef>
                <a:spcPts val="0"/>
              </a:spcBef>
              <a:buSzPct val="100000"/>
              <a:buFont typeface="Josefin Sans"/>
              <a:buChar char="●"/>
            </a:pPr>
            <a:r>
              <a:rPr lang="en" sz="2900" dirty="0">
                <a:latin typeface="Josefin Sans"/>
                <a:ea typeface="Josefin Sans"/>
                <a:cs typeface="Josefin Sans"/>
                <a:sym typeface="Josefin Sans"/>
              </a:rPr>
              <a:t>Share Question Stems that elicit the Standards for Math Practice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p:nvPr/>
        </p:nvSpPr>
        <p:spPr>
          <a:xfrm>
            <a:off x="1844075" y="466750"/>
            <a:ext cx="6888900" cy="935700"/>
          </a:xfrm>
          <a:prstGeom prst="rect">
            <a:avLst/>
          </a:prstGeom>
          <a:noFill/>
          <a:ln>
            <a:noFill/>
          </a:ln>
        </p:spPr>
        <p:txBody>
          <a:bodyPr lIns="91425" tIns="91425" rIns="91425" bIns="91425" anchor="t" anchorCtr="0">
            <a:noAutofit/>
          </a:bodyPr>
          <a:lstStyle/>
          <a:p>
            <a:pPr lvl="0" algn="ctr">
              <a:spcBef>
                <a:spcPts val="0"/>
              </a:spcBef>
              <a:buNone/>
            </a:pPr>
            <a:r>
              <a:rPr lang="en" sz="2400" b="1" dirty="0">
                <a:solidFill>
                  <a:schemeClr val="dk1"/>
                </a:solidFill>
                <a:latin typeface="Josefin Sans"/>
                <a:ea typeface="Josefin Sans"/>
                <a:cs typeface="Josefin Sans"/>
                <a:sym typeface="Josefin Sans"/>
              </a:rPr>
              <a:t>Session #3: Unpacking the Common Core </a:t>
            </a:r>
          </a:p>
          <a:p>
            <a:pPr lvl="0" algn="ctr">
              <a:spcBef>
                <a:spcPts val="0"/>
              </a:spcBef>
              <a:buNone/>
            </a:pPr>
            <a:r>
              <a:rPr lang="en" sz="2400" b="1" dirty="0">
                <a:solidFill>
                  <a:schemeClr val="dk1"/>
                </a:solidFill>
                <a:latin typeface="Josefin Sans"/>
                <a:ea typeface="Josefin Sans"/>
                <a:cs typeface="Josefin Sans"/>
                <a:sym typeface="Josefin Sans"/>
              </a:rPr>
              <a:t>State Standards </a:t>
            </a:r>
          </a:p>
          <a:p>
            <a:pPr lvl="0" rtl="0">
              <a:spcBef>
                <a:spcPts val="0"/>
              </a:spcBef>
              <a:buNone/>
            </a:pPr>
            <a:r>
              <a:rPr lang="en" sz="2400" dirty="0">
                <a:latin typeface="Josefin Sans"/>
                <a:ea typeface="Josefin Sans"/>
                <a:cs typeface="Josefin Sans"/>
                <a:sym typeface="Josefin Sans"/>
              </a:rPr>
              <a:t> </a:t>
            </a:r>
          </a:p>
        </p:txBody>
      </p:sp>
      <p:sp>
        <p:nvSpPr>
          <p:cNvPr id="194" name="Shape 194"/>
          <p:cNvSpPr txBox="1"/>
          <p:nvPr/>
        </p:nvSpPr>
        <p:spPr>
          <a:xfrm>
            <a:off x="1275850" y="1402450"/>
            <a:ext cx="7204800" cy="2856300"/>
          </a:xfrm>
          <a:prstGeom prst="rect">
            <a:avLst/>
          </a:prstGeom>
          <a:noFill/>
          <a:ln>
            <a:noFill/>
          </a:ln>
        </p:spPr>
        <p:txBody>
          <a:bodyPr lIns="91425" tIns="91425" rIns="91425" bIns="91425" anchor="t" anchorCtr="0">
            <a:noAutofit/>
          </a:bodyPr>
          <a:lstStyle/>
          <a:p>
            <a:pPr marL="457200" lvl="0" indent="-387350" rtl="0">
              <a:lnSpc>
                <a:spcPct val="100000"/>
              </a:lnSpc>
              <a:spcBef>
                <a:spcPts val="0"/>
              </a:spcBef>
              <a:buSzPct val="100000"/>
              <a:buFont typeface="Josefin Sans"/>
              <a:buChar char="●"/>
            </a:pPr>
            <a:r>
              <a:rPr lang="en" sz="2500">
                <a:latin typeface="Josefin Sans"/>
                <a:ea typeface="Josefin Sans"/>
                <a:cs typeface="Josefin Sans"/>
                <a:sym typeface="Josefin Sans"/>
              </a:rPr>
              <a:t>Deepen understanding of Common Core State Standards within and across grade levels </a:t>
            </a:r>
          </a:p>
        </p:txBody>
      </p:sp>
      <p:pic>
        <p:nvPicPr>
          <p:cNvPr id="195" name="Shape 195"/>
          <p:cNvPicPr preferRelativeResize="0"/>
          <p:nvPr/>
        </p:nvPicPr>
        <p:blipFill>
          <a:blip r:embed="rId3">
            <a:alphaModFix/>
          </a:blip>
          <a:stretch>
            <a:fillRect/>
          </a:stretch>
        </p:blipFill>
        <p:spPr>
          <a:xfrm>
            <a:off x="2644325" y="2500212"/>
            <a:ext cx="1685174" cy="2249208"/>
          </a:xfrm>
          <a:prstGeom prst="rect">
            <a:avLst/>
          </a:prstGeom>
          <a:noFill/>
          <a:ln>
            <a:noFill/>
          </a:ln>
        </p:spPr>
      </p:pic>
      <p:pic>
        <p:nvPicPr>
          <p:cNvPr id="196" name="Shape 196"/>
          <p:cNvPicPr preferRelativeResize="0"/>
          <p:nvPr/>
        </p:nvPicPr>
        <p:blipFill>
          <a:blip r:embed="rId4">
            <a:alphaModFix/>
          </a:blip>
          <a:stretch>
            <a:fillRect/>
          </a:stretch>
        </p:blipFill>
        <p:spPr>
          <a:xfrm>
            <a:off x="4686400" y="2502499"/>
            <a:ext cx="1685175" cy="2244627"/>
          </a:xfrm>
          <a:prstGeom prst="rect">
            <a:avLst/>
          </a:prstGeom>
          <a:noFill/>
          <a:ln>
            <a:noFill/>
          </a:ln>
        </p:spPr>
      </p:pic>
      <p:pic>
        <p:nvPicPr>
          <p:cNvPr id="197" name="Shape 197"/>
          <p:cNvPicPr preferRelativeResize="0"/>
          <p:nvPr/>
        </p:nvPicPr>
        <p:blipFill>
          <a:blip r:embed="rId5">
            <a:alphaModFix/>
          </a:blip>
          <a:stretch>
            <a:fillRect/>
          </a:stretch>
        </p:blipFill>
        <p:spPr>
          <a:xfrm>
            <a:off x="6728470" y="2502525"/>
            <a:ext cx="1685175" cy="2244586"/>
          </a:xfrm>
          <a:prstGeom prst="rect">
            <a:avLst/>
          </a:prstGeom>
          <a:noFill/>
          <a:ln>
            <a:noFill/>
          </a:ln>
        </p:spPr>
      </p:pic>
      <p:pic>
        <p:nvPicPr>
          <p:cNvPr id="198" name="Shape 198"/>
          <p:cNvPicPr preferRelativeResize="0"/>
          <p:nvPr/>
        </p:nvPicPr>
        <p:blipFill>
          <a:blip r:embed="rId6">
            <a:alphaModFix/>
          </a:blip>
          <a:stretch>
            <a:fillRect/>
          </a:stretch>
        </p:blipFill>
        <p:spPr>
          <a:xfrm>
            <a:off x="602243" y="2886712"/>
            <a:ext cx="1685175" cy="147619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p:nvPr/>
        </p:nvSpPr>
        <p:spPr>
          <a:xfrm>
            <a:off x="1469450" y="577725"/>
            <a:ext cx="7277700" cy="935700"/>
          </a:xfrm>
          <a:prstGeom prst="rect">
            <a:avLst/>
          </a:prstGeom>
          <a:noFill/>
          <a:ln>
            <a:noFill/>
          </a:ln>
        </p:spPr>
        <p:txBody>
          <a:bodyPr lIns="91425" tIns="91425" rIns="91425" bIns="91425" anchor="t" anchorCtr="0">
            <a:noAutofit/>
          </a:bodyPr>
          <a:lstStyle/>
          <a:p>
            <a:pPr lvl="0" algn="ctr">
              <a:spcBef>
                <a:spcPts val="0"/>
              </a:spcBef>
              <a:buNone/>
            </a:pPr>
            <a:r>
              <a:rPr lang="en" sz="2000" dirty="0">
                <a:latin typeface="Josefin Sans"/>
                <a:ea typeface="Josefin Sans"/>
                <a:cs typeface="Josefin Sans"/>
                <a:sym typeface="Josefin Sans"/>
              </a:rPr>
              <a:t> </a:t>
            </a:r>
            <a:r>
              <a:rPr lang="en" sz="2200" b="1" dirty="0">
                <a:solidFill>
                  <a:schemeClr val="dk1"/>
                </a:solidFill>
                <a:latin typeface="Josefin Sans"/>
                <a:ea typeface="Josefin Sans"/>
                <a:cs typeface="Josefin Sans"/>
                <a:sym typeface="Josefin Sans"/>
              </a:rPr>
              <a:t>Session #4: Building the Blend of Procedural Fluency </a:t>
            </a:r>
            <a:endParaRPr lang="en-US" sz="2200" b="1" dirty="0" smtClean="0">
              <a:solidFill>
                <a:schemeClr val="dk1"/>
              </a:solidFill>
              <a:latin typeface="Josefin Sans"/>
              <a:ea typeface="Josefin Sans"/>
              <a:cs typeface="Josefin Sans"/>
              <a:sym typeface="Josefin Sans"/>
            </a:endParaRPr>
          </a:p>
          <a:p>
            <a:pPr lvl="0" algn="ctr">
              <a:spcBef>
                <a:spcPts val="0"/>
              </a:spcBef>
              <a:buNone/>
            </a:pPr>
            <a:r>
              <a:rPr lang="en" sz="2200" b="1" dirty="0" smtClean="0">
                <a:solidFill>
                  <a:schemeClr val="dk1"/>
                </a:solidFill>
                <a:latin typeface="Josefin Sans"/>
                <a:ea typeface="Josefin Sans"/>
                <a:cs typeface="Josefin Sans"/>
                <a:sym typeface="Josefin Sans"/>
              </a:rPr>
              <a:t>and </a:t>
            </a:r>
            <a:r>
              <a:rPr lang="en" sz="2200" b="1" dirty="0">
                <a:solidFill>
                  <a:schemeClr val="dk1"/>
                </a:solidFill>
                <a:latin typeface="Josefin Sans"/>
                <a:ea typeface="Josefin Sans"/>
                <a:cs typeface="Josefin Sans"/>
                <a:sym typeface="Josefin Sans"/>
              </a:rPr>
              <a:t>Conceptual Understanding</a:t>
            </a:r>
            <a:r>
              <a:rPr lang="en" sz="2000" b="1" dirty="0">
                <a:solidFill>
                  <a:schemeClr val="dk1"/>
                </a:solidFill>
                <a:latin typeface="Josefin Sans"/>
                <a:ea typeface="Josefin Sans"/>
                <a:cs typeface="Josefin Sans"/>
                <a:sym typeface="Josefin Sans"/>
              </a:rPr>
              <a:t> </a:t>
            </a:r>
          </a:p>
          <a:p>
            <a:pPr lvl="0" algn="ctr" rtl="0">
              <a:spcBef>
                <a:spcPts val="0"/>
              </a:spcBef>
              <a:buNone/>
            </a:pPr>
            <a:r>
              <a:rPr lang="en" sz="2600" b="1" dirty="0">
                <a:latin typeface="Josefin Sans"/>
                <a:ea typeface="Josefin Sans"/>
                <a:cs typeface="Josefin Sans"/>
                <a:sym typeface="Josefin Sans"/>
              </a:rPr>
              <a:t> </a:t>
            </a:r>
          </a:p>
        </p:txBody>
      </p:sp>
      <p:sp>
        <p:nvSpPr>
          <p:cNvPr id="204" name="Shape 204"/>
          <p:cNvSpPr txBox="1"/>
          <p:nvPr/>
        </p:nvSpPr>
        <p:spPr>
          <a:xfrm>
            <a:off x="811383" y="1605249"/>
            <a:ext cx="7669500" cy="2856300"/>
          </a:xfrm>
          <a:prstGeom prst="rect">
            <a:avLst/>
          </a:prstGeom>
          <a:noFill/>
          <a:ln>
            <a:noFill/>
          </a:ln>
        </p:spPr>
        <p:txBody>
          <a:bodyPr lIns="91425" tIns="91425" rIns="91425" bIns="91425" anchor="t" anchorCtr="0">
            <a:noAutofit/>
          </a:bodyPr>
          <a:lstStyle/>
          <a:p>
            <a:pPr marL="457200" lvl="0" indent="-355600" rtl="0">
              <a:lnSpc>
                <a:spcPct val="115000"/>
              </a:lnSpc>
              <a:spcBef>
                <a:spcPts val="0"/>
              </a:spcBef>
              <a:buClr>
                <a:schemeClr val="dk1"/>
              </a:buClr>
              <a:buSzPct val="100000"/>
              <a:buFont typeface="Josefin Sans"/>
              <a:buChar char="●"/>
            </a:pPr>
            <a:r>
              <a:rPr lang="en" sz="2000" dirty="0">
                <a:solidFill>
                  <a:schemeClr val="dk1"/>
                </a:solidFill>
                <a:latin typeface="Josefin Sans"/>
                <a:ea typeface="Josefin Sans"/>
                <a:cs typeface="Josefin Sans"/>
                <a:sym typeface="Josefin Sans"/>
              </a:rPr>
              <a:t>Emphasize the importance of building the procedural fluency from conceptual </a:t>
            </a:r>
            <a:r>
              <a:rPr lang="en" sz="2000" dirty="0" smtClean="0">
                <a:solidFill>
                  <a:schemeClr val="dk1"/>
                </a:solidFill>
                <a:latin typeface="Josefin Sans"/>
                <a:ea typeface="Josefin Sans"/>
                <a:cs typeface="Josefin Sans"/>
                <a:sym typeface="Josefin Sans"/>
              </a:rPr>
              <a:t>understanding</a:t>
            </a:r>
            <a:endParaRPr lang="en-US" sz="2000" dirty="0" smtClean="0">
              <a:solidFill>
                <a:schemeClr val="dk1"/>
              </a:solidFill>
              <a:latin typeface="Josefin Sans"/>
              <a:ea typeface="Josefin Sans"/>
              <a:cs typeface="Josefin Sans"/>
              <a:sym typeface="Josefin Sans"/>
            </a:endParaRPr>
          </a:p>
          <a:p>
            <a:pPr marL="457200" lvl="0" indent="-355600" rtl="0">
              <a:lnSpc>
                <a:spcPct val="115000"/>
              </a:lnSpc>
              <a:spcBef>
                <a:spcPts val="0"/>
              </a:spcBef>
              <a:buClr>
                <a:schemeClr val="dk1"/>
              </a:buClr>
              <a:buSzPct val="100000"/>
              <a:buFont typeface="Josefin Sans"/>
              <a:buChar char="●"/>
            </a:pPr>
            <a:endParaRPr lang="en" sz="1200" dirty="0">
              <a:solidFill>
                <a:schemeClr val="dk1"/>
              </a:solidFill>
              <a:latin typeface="Josefin Sans"/>
              <a:ea typeface="Josefin Sans"/>
              <a:cs typeface="Josefin Sans"/>
              <a:sym typeface="Josefin Sans"/>
            </a:endParaRPr>
          </a:p>
          <a:p>
            <a:pPr marL="457200" lvl="0" indent="-355600" rtl="0">
              <a:lnSpc>
                <a:spcPct val="115000"/>
              </a:lnSpc>
              <a:spcBef>
                <a:spcPts val="0"/>
              </a:spcBef>
              <a:buClr>
                <a:schemeClr val="dk1"/>
              </a:buClr>
              <a:buSzPct val="100000"/>
              <a:buFont typeface="Josefin Sans"/>
              <a:buChar char="●"/>
            </a:pPr>
            <a:r>
              <a:rPr lang="en" sz="2000" dirty="0">
                <a:solidFill>
                  <a:schemeClr val="dk1"/>
                </a:solidFill>
                <a:latin typeface="Josefin Sans"/>
                <a:ea typeface="Josefin Sans"/>
                <a:cs typeface="Josefin Sans"/>
                <a:sym typeface="Josefin Sans"/>
              </a:rPr>
              <a:t>Study the progression of informal strategies to standard algorithms and how these are developed within curricular </a:t>
            </a:r>
            <a:r>
              <a:rPr lang="en" sz="2000" dirty="0" smtClean="0">
                <a:solidFill>
                  <a:schemeClr val="dk1"/>
                </a:solidFill>
                <a:latin typeface="Josefin Sans"/>
                <a:ea typeface="Josefin Sans"/>
                <a:cs typeface="Josefin Sans"/>
                <a:sym typeface="Josefin Sans"/>
              </a:rPr>
              <a:t>resources</a:t>
            </a:r>
            <a:endParaRPr lang="en-US" sz="2000" dirty="0" smtClean="0">
              <a:solidFill>
                <a:schemeClr val="dk1"/>
              </a:solidFill>
              <a:latin typeface="Josefin Sans"/>
              <a:ea typeface="Josefin Sans"/>
              <a:cs typeface="Josefin Sans"/>
              <a:sym typeface="Josefin Sans"/>
            </a:endParaRPr>
          </a:p>
          <a:p>
            <a:pPr marL="457200" lvl="0" indent="-355600" rtl="0">
              <a:lnSpc>
                <a:spcPct val="115000"/>
              </a:lnSpc>
              <a:spcBef>
                <a:spcPts val="0"/>
              </a:spcBef>
              <a:buClr>
                <a:schemeClr val="dk1"/>
              </a:buClr>
              <a:buSzPct val="100000"/>
              <a:buFont typeface="Josefin Sans"/>
              <a:buChar char="●"/>
            </a:pPr>
            <a:endParaRPr lang="en" sz="1200" dirty="0">
              <a:solidFill>
                <a:schemeClr val="dk1"/>
              </a:solidFill>
              <a:latin typeface="Josefin Sans"/>
              <a:ea typeface="Josefin Sans"/>
              <a:cs typeface="Josefin Sans"/>
              <a:sym typeface="Josefin Sans"/>
            </a:endParaRPr>
          </a:p>
          <a:p>
            <a:pPr marL="457200" lvl="0" indent="-355600" rtl="0">
              <a:lnSpc>
                <a:spcPct val="115000"/>
              </a:lnSpc>
              <a:spcBef>
                <a:spcPts val="0"/>
              </a:spcBef>
              <a:buClr>
                <a:schemeClr val="dk1"/>
              </a:buClr>
              <a:buSzPct val="100000"/>
              <a:buFont typeface="Josefin Sans"/>
              <a:buChar char="●"/>
            </a:pPr>
            <a:r>
              <a:rPr lang="en" sz="2000" dirty="0">
                <a:solidFill>
                  <a:schemeClr val="dk1"/>
                </a:solidFill>
                <a:latin typeface="Josefin Sans"/>
                <a:ea typeface="Josefin Sans"/>
                <a:cs typeface="Josefin Sans"/>
                <a:sym typeface="Josefin Sans"/>
              </a:rPr>
              <a:t>Analyze student strategies and work to reveal their understandings or misunderstandings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p:nvPr/>
        </p:nvSpPr>
        <p:spPr>
          <a:xfrm>
            <a:off x="2177866" y="230584"/>
            <a:ext cx="4869322" cy="935700"/>
          </a:xfrm>
          <a:prstGeom prst="rect">
            <a:avLst/>
          </a:prstGeom>
          <a:noFill/>
          <a:ln>
            <a:noFill/>
          </a:ln>
        </p:spPr>
        <p:txBody>
          <a:bodyPr lIns="91425" tIns="91425" rIns="91425" bIns="91425" anchor="t" anchorCtr="0">
            <a:noAutofit/>
          </a:bodyPr>
          <a:lstStyle/>
          <a:p>
            <a:pPr lvl="0">
              <a:spcBef>
                <a:spcPts val="0"/>
              </a:spcBef>
              <a:buNone/>
            </a:pPr>
            <a:r>
              <a:rPr lang="en" sz="2000">
                <a:latin typeface="Josefin Sans"/>
                <a:ea typeface="Josefin Sans"/>
                <a:cs typeface="Josefin Sans"/>
                <a:sym typeface="Josefin Sans"/>
              </a:rPr>
              <a:t> </a:t>
            </a:r>
            <a:r>
              <a:rPr lang="en" sz="2400" b="1">
                <a:solidFill>
                  <a:schemeClr val="dk1"/>
                </a:solidFill>
                <a:latin typeface="Josefin Sans"/>
                <a:ea typeface="Josefin Sans"/>
                <a:cs typeface="Josefin Sans"/>
                <a:sym typeface="Josefin Sans"/>
              </a:rPr>
              <a:t>Session #5: Math Tasks and Talk </a:t>
            </a:r>
          </a:p>
          <a:p>
            <a:pPr lvl="0" rtl="0">
              <a:spcBef>
                <a:spcPts val="0"/>
              </a:spcBef>
              <a:buNone/>
            </a:pPr>
            <a:endParaRPr dirty="0">
              <a:solidFill>
                <a:schemeClr val="dk1"/>
              </a:solidFill>
              <a:latin typeface="Josefin Sans"/>
              <a:ea typeface="Josefin Sans"/>
              <a:cs typeface="Josefin Sans"/>
              <a:sym typeface="Josefin Sans"/>
            </a:endParaRPr>
          </a:p>
        </p:txBody>
      </p:sp>
      <p:sp>
        <p:nvSpPr>
          <p:cNvPr id="210" name="Shape 210"/>
          <p:cNvSpPr txBox="1"/>
          <p:nvPr/>
        </p:nvSpPr>
        <p:spPr>
          <a:xfrm>
            <a:off x="1102312" y="1258250"/>
            <a:ext cx="7204800" cy="3305700"/>
          </a:xfrm>
          <a:prstGeom prst="rect">
            <a:avLst/>
          </a:prstGeom>
          <a:noFill/>
          <a:ln>
            <a:noFill/>
          </a:ln>
        </p:spPr>
        <p:txBody>
          <a:bodyPr lIns="91425" tIns="91425" rIns="91425" bIns="91425" anchor="t" anchorCtr="0">
            <a:noAutofit/>
          </a:bodyPr>
          <a:lstStyle/>
          <a:p>
            <a:pPr marL="457200" lvl="0" indent="-368300" rtl="0">
              <a:spcBef>
                <a:spcPts val="0"/>
              </a:spcBef>
              <a:buClr>
                <a:schemeClr val="dk1"/>
              </a:buClr>
              <a:buSzPct val="100000"/>
              <a:buFont typeface="Josefin Sans"/>
              <a:buChar char="●"/>
            </a:pPr>
            <a:r>
              <a:rPr lang="en" sz="2200" dirty="0">
                <a:solidFill>
                  <a:schemeClr val="dk1"/>
                </a:solidFill>
                <a:latin typeface="Josefin Sans"/>
                <a:ea typeface="Josefin Sans"/>
                <a:cs typeface="Josefin Sans"/>
                <a:sym typeface="Josefin Sans"/>
              </a:rPr>
              <a:t>Analyze various math tasks to determine the level of cognitive demand  </a:t>
            </a:r>
          </a:p>
          <a:p>
            <a:pPr lvl="0" rtl="0">
              <a:lnSpc>
                <a:spcPct val="100000"/>
              </a:lnSpc>
              <a:spcBef>
                <a:spcPts val="0"/>
              </a:spcBef>
              <a:buNone/>
            </a:pPr>
            <a:endParaRPr sz="600" dirty="0">
              <a:solidFill>
                <a:schemeClr val="dk1"/>
              </a:solidFill>
              <a:latin typeface="Josefin Sans"/>
              <a:ea typeface="Josefin Sans"/>
              <a:cs typeface="Josefin Sans"/>
              <a:sym typeface="Josefin Sans"/>
            </a:endParaRPr>
          </a:p>
          <a:p>
            <a:pPr marL="457200" lvl="0" indent="-368300" rtl="0">
              <a:lnSpc>
                <a:spcPct val="100000"/>
              </a:lnSpc>
              <a:spcBef>
                <a:spcPts val="0"/>
              </a:spcBef>
              <a:buClr>
                <a:schemeClr val="dk1"/>
              </a:buClr>
              <a:buSzPct val="100000"/>
              <a:buFont typeface="Josefin Sans"/>
              <a:buChar char="●"/>
            </a:pPr>
            <a:r>
              <a:rPr lang="en" sz="2200" dirty="0">
                <a:solidFill>
                  <a:schemeClr val="dk1"/>
                </a:solidFill>
                <a:latin typeface="Josefin Sans"/>
                <a:ea typeface="Josefin Sans"/>
                <a:cs typeface="Josefin Sans"/>
                <a:sym typeface="Josefin Sans"/>
              </a:rPr>
              <a:t>Introduce of levels of cognitive demand </a:t>
            </a:r>
          </a:p>
          <a:p>
            <a:pPr lvl="0" rtl="0">
              <a:lnSpc>
                <a:spcPct val="100000"/>
              </a:lnSpc>
              <a:spcBef>
                <a:spcPts val="0"/>
              </a:spcBef>
              <a:buNone/>
            </a:pPr>
            <a:endParaRPr sz="600" dirty="0">
              <a:solidFill>
                <a:schemeClr val="dk1"/>
              </a:solidFill>
              <a:latin typeface="Josefin Sans"/>
              <a:ea typeface="Josefin Sans"/>
              <a:cs typeface="Josefin Sans"/>
              <a:sym typeface="Josefin Sans"/>
            </a:endParaRPr>
          </a:p>
          <a:p>
            <a:pPr marL="457200" lvl="0" indent="-368300" rtl="0">
              <a:lnSpc>
                <a:spcPct val="100000"/>
              </a:lnSpc>
              <a:spcBef>
                <a:spcPts val="0"/>
              </a:spcBef>
              <a:buClr>
                <a:schemeClr val="dk1"/>
              </a:buClr>
              <a:buSzPct val="100000"/>
              <a:buFont typeface="Josefin Sans"/>
              <a:buChar char="●"/>
            </a:pPr>
            <a:r>
              <a:rPr lang="en" sz="2200" dirty="0">
                <a:solidFill>
                  <a:schemeClr val="dk1"/>
                </a:solidFill>
                <a:latin typeface="Josefin Sans"/>
                <a:ea typeface="Josefin Sans"/>
                <a:cs typeface="Josefin Sans"/>
                <a:sym typeface="Josefin Sans"/>
              </a:rPr>
              <a:t>Implement tasks in ways that maintain rigor and discussion </a:t>
            </a:r>
          </a:p>
          <a:p>
            <a:pPr lvl="0" rtl="0">
              <a:lnSpc>
                <a:spcPct val="100000"/>
              </a:lnSpc>
              <a:spcBef>
                <a:spcPts val="0"/>
              </a:spcBef>
              <a:buNone/>
            </a:pPr>
            <a:endParaRPr sz="1200" dirty="0">
              <a:solidFill>
                <a:schemeClr val="dk1"/>
              </a:solidFill>
              <a:latin typeface="Josefin Sans"/>
              <a:ea typeface="Josefin Sans"/>
              <a:cs typeface="Josefin Sans"/>
              <a:sym typeface="Josefin Sans"/>
            </a:endParaRPr>
          </a:p>
          <a:p>
            <a:pPr lvl="0" rtl="0">
              <a:lnSpc>
                <a:spcPct val="100000"/>
              </a:lnSpc>
              <a:spcBef>
                <a:spcPts val="0"/>
              </a:spcBef>
              <a:buNone/>
            </a:pPr>
            <a:r>
              <a:rPr lang="en" sz="2000" dirty="0">
                <a:solidFill>
                  <a:schemeClr val="dk1"/>
                </a:solidFill>
                <a:latin typeface="Comic Sans MS"/>
                <a:ea typeface="Comic Sans MS"/>
                <a:cs typeface="Comic Sans MS"/>
                <a:sym typeface="Comic Sans MS"/>
              </a:rPr>
              <a:t>“The success of students in high achieving schools was due in part to the high cognitive demand of the curriculum and the teachers’ ability to maintain the level of demand during enactment through questioning.” </a:t>
            </a:r>
            <a:r>
              <a:rPr lang="en" sz="2200" dirty="0">
                <a:solidFill>
                  <a:schemeClr val="dk1"/>
                </a:solidFill>
                <a:latin typeface="Josefin Sans"/>
                <a:ea typeface="Josefin Sans"/>
                <a:cs typeface="Josefin Sans"/>
                <a:sym typeface="Josefin Sans"/>
              </a:rPr>
              <a:t>(</a:t>
            </a:r>
            <a:r>
              <a:rPr lang="en" sz="2200" dirty="0" err="1">
                <a:solidFill>
                  <a:schemeClr val="dk1"/>
                </a:solidFill>
                <a:latin typeface="Josefin Sans"/>
                <a:ea typeface="Josefin Sans"/>
                <a:cs typeface="Josefin Sans"/>
                <a:sym typeface="Josefin Sans"/>
              </a:rPr>
              <a:t>Boaler</a:t>
            </a:r>
            <a:r>
              <a:rPr lang="en" sz="2200" dirty="0">
                <a:solidFill>
                  <a:schemeClr val="dk1"/>
                </a:solidFill>
                <a:latin typeface="Josefin Sans"/>
                <a:ea typeface="Josefin Sans"/>
                <a:cs typeface="Josefin Sans"/>
                <a:sym typeface="Josefin Sans"/>
              </a:rPr>
              <a:t> and Staples, 2008)</a:t>
            </a:r>
          </a:p>
          <a:p>
            <a:pPr lvl="0" rtl="0">
              <a:lnSpc>
                <a:spcPct val="100000"/>
              </a:lnSpc>
              <a:spcBef>
                <a:spcPts val="0"/>
              </a:spcBef>
              <a:buNone/>
            </a:pPr>
            <a:endParaRPr sz="2200" dirty="0">
              <a:solidFill>
                <a:schemeClr val="dk1"/>
              </a:solidFill>
              <a:latin typeface="Josefin Sans"/>
              <a:ea typeface="Josefin Sans"/>
              <a:cs typeface="Josefin Sans"/>
              <a:sym typeface="Josefin Sans"/>
            </a:endParaRPr>
          </a:p>
        </p:txBody>
      </p:sp>
      <p:sp>
        <p:nvSpPr>
          <p:cNvPr id="211" name="Shape 211"/>
          <p:cNvSpPr txBox="1"/>
          <p:nvPr/>
        </p:nvSpPr>
        <p:spPr>
          <a:xfrm>
            <a:off x="7194141" y="-94150"/>
            <a:ext cx="1845600" cy="1733400"/>
          </a:xfrm>
          <a:prstGeom prst="rect">
            <a:avLst/>
          </a:prstGeom>
          <a:noFill/>
          <a:ln>
            <a:noFill/>
          </a:ln>
        </p:spPr>
        <p:txBody>
          <a:bodyPr lIns="91425" tIns="91425" rIns="91425" bIns="91425" anchor="ctr" anchorCtr="0">
            <a:noAutofit/>
          </a:bodyPr>
          <a:lstStyle/>
          <a:p>
            <a:pPr lvl="0" algn="ctr" rtl="0">
              <a:spcBef>
                <a:spcPts val="0"/>
              </a:spcBef>
              <a:buNone/>
            </a:pPr>
            <a:r>
              <a:rPr lang="en" sz="3000" b="1">
                <a:solidFill>
                  <a:srgbClr val="FF0000"/>
                </a:solidFill>
              </a:rPr>
              <a:t>PRIZE TIME!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p:nvPr/>
        </p:nvSpPr>
        <p:spPr>
          <a:xfrm>
            <a:off x="2099650" y="398750"/>
            <a:ext cx="4760700" cy="935700"/>
          </a:xfrm>
          <a:prstGeom prst="rect">
            <a:avLst/>
          </a:prstGeom>
          <a:noFill/>
          <a:ln>
            <a:noFill/>
          </a:ln>
        </p:spPr>
        <p:txBody>
          <a:bodyPr lIns="91425" tIns="91425" rIns="91425" bIns="91425" anchor="t" anchorCtr="0">
            <a:noAutofit/>
          </a:bodyPr>
          <a:lstStyle/>
          <a:p>
            <a:pPr lvl="0" algn="ctr">
              <a:spcBef>
                <a:spcPts val="0"/>
              </a:spcBef>
              <a:buNone/>
            </a:pPr>
            <a:r>
              <a:rPr lang="en" sz="2000">
                <a:latin typeface="Josefin Sans"/>
                <a:ea typeface="Josefin Sans"/>
                <a:cs typeface="Josefin Sans"/>
                <a:sym typeface="Josefin Sans"/>
              </a:rPr>
              <a:t> </a:t>
            </a:r>
            <a:r>
              <a:rPr lang="en" sz="2000" b="1">
                <a:solidFill>
                  <a:schemeClr val="dk1"/>
                </a:solidFill>
                <a:latin typeface="Josefin Sans"/>
                <a:ea typeface="Josefin Sans"/>
                <a:cs typeface="Josefin Sans"/>
                <a:sym typeface="Josefin Sans"/>
              </a:rPr>
              <a:t>Session #6: Practice with NCSM-NCTM Curricular Materials Analysis Tools </a:t>
            </a:r>
          </a:p>
          <a:p>
            <a:pPr lvl="0" algn="ctr" rtl="0">
              <a:spcBef>
                <a:spcPts val="0"/>
              </a:spcBef>
              <a:buNone/>
            </a:pPr>
            <a:endParaRPr sz="2800">
              <a:solidFill>
                <a:schemeClr val="dk1"/>
              </a:solidFill>
              <a:latin typeface="Josefin Sans"/>
              <a:ea typeface="Josefin Sans"/>
              <a:cs typeface="Josefin Sans"/>
              <a:sym typeface="Josefin Sans"/>
            </a:endParaRPr>
          </a:p>
          <a:p>
            <a:pPr lvl="0" rtl="0">
              <a:spcBef>
                <a:spcPts val="0"/>
              </a:spcBef>
              <a:buNone/>
            </a:pPr>
            <a:endParaRPr>
              <a:solidFill>
                <a:schemeClr val="dk1"/>
              </a:solidFill>
              <a:latin typeface="Josefin Sans"/>
              <a:ea typeface="Josefin Sans"/>
              <a:cs typeface="Josefin Sans"/>
              <a:sym typeface="Josefin Sans"/>
            </a:endParaRPr>
          </a:p>
        </p:txBody>
      </p:sp>
      <p:sp>
        <p:nvSpPr>
          <p:cNvPr id="217" name="Shape 217"/>
          <p:cNvSpPr txBox="1"/>
          <p:nvPr/>
        </p:nvSpPr>
        <p:spPr>
          <a:xfrm>
            <a:off x="1230550" y="1812350"/>
            <a:ext cx="6774600" cy="2856300"/>
          </a:xfrm>
          <a:prstGeom prst="rect">
            <a:avLst/>
          </a:prstGeom>
          <a:noFill/>
          <a:ln>
            <a:noFill/>
          </a:ln>
        </p:spPr>
        <p:txBody>
          <a:bodyPr lIns="91425" tIns="91425" rIns="91425" bIns="91425" anchor="t" anchorCtr="0">
            <a:noAutofit/>
          </a:bodyPr>
          <a:lstStyle/>
          <a:p>
            <a:pPr marL="457200" lvl="0" indent="-419100" rtl="0">
              <a:lnSpc>
                <a:spcPct val="100000"/>
              </a:lnSpc>
              <a:spcBef>
                <a:spcPts val="0"/>
              </a:spcBef>
              <a:buClr>
                <a:schemeClr val="dk1"/>
              </a:buClr>
              <a:buSzPct val="100000"/>
              <a:buFont typeface="Josefin Sans"/>
              <a:buChar char="●"/>
            </a:pPr>
            <a:r>
              <a:rPr lang="en" sz="3000">
                <a:solidFill>
                  <a:schemeClr val="dk1"/>
                </a:solidFill>
                <a:latin typeface="Josefin Sans"/>
                <a:ea typeface="Josefin Sans"/>
                <a:cs typeface="Josefin Sans"/>
                <a:sym typeface="Josefin Sans"/>
              </a:rPr>
              <a:t>Common Core Curriculum Materials Analysis Tools </a:t>
            </a:r>
          </a:p>
          <a:p>
            <a:pPr lvl="0" rtl="0">
              <a:lnSpc>
                <a:spcPct val="100000"/>
              </a:lnSpc>
              <a:spcBef>
                <a:spcPts val="0"/>
              </a:spcBef>
              <a:buNone/>
            </a:pPr>
            <a:endParaRPr sz="3000">
              <a:solidFill>
                <a:schemeClr val="dk1"/>
              </a:solidFill>
              <a:latin typeface="Josefin Sans"/>
              <a:ea typeface="Josefin Sans"/>
              <a:cs typeface="Josefin Sans"/>
              <a:sym typeface="Josefin Sans"/>
            </a:endParaRPr>
          </a:p>
          <a:p>
            <a:pPr lvl="0" rtl="0">
              <a:lnSpc>
                <a:spcPct val="100000"/>
              </a:lnSpc>
              <a:spcBef>
                <a:spcPts val="0"/>
              </a:spcBef>
              <a:buNone/>
            </a:pPr>
            <a:endParaRPr sz="3000">
              <a:latin typeface="Josefin Sans"/>
              <a:ea typeface="Josefin Sans"/>
              <a:cs typeface="Josefin Sans"/>
              <a:sym typeface="Josefi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2099650" y="398750"/>
            <a:ext cx="4760700" cy="935700"/>
          </a:xfrm>
          <a:prstGeom prst="rect">
            <a:avLst/>
          </a:prstGeom>
          <a:noFill/>
          <a:ln>
            <a:noFill/>
          </a:ln>
        </p:spPr>
        <p:txBody>
          <a:bodyPr lIns="91425" tIns="91425" rIns="91425" bIns="91425" anchor="t" anchorCtr="0">
            <a:noAutofit/>
          </a:bodyPr>
          <a:lstStyle/>
          <a:p>
            <a:pPr lvl="0" algn="ctr" rtl="0">
              <a:spcBef>
                <a:spcPts val="0"/>
              </a:spcBef>
              <a:buNone/>
            </a:pPr>
            <a:r>
              <a:rPr lang="en" sz="2000">
                <a:latin typeface="Josefin Sans"/>
                <a:ea typeface="Josefin Sans"/>
                <a:cs typeface="Josefin Sans"/>
                <a:sym typeface="Josefin Sans"/>
              </a:rPr>
              <a:t> </a:t>
            </a:r>
            <a:r>
              <a:rPr lang="en" sz="2000" b="1">
                <a:solidFill>
                  <a:schemeClr val="dk1"/>
                </a:solidFill>
                <a:latin typeface="Josefin Sans"/>
                <a:ea typeface="Josefin Sans"/>
                <a:cs typeface="Josefin Sans"/>
                <a:sym typeface="Josefin Sans"/>
              </a:rPr>
              <a:t>Session #6: Practice with NCSM-NCTM Curricular Materials Analysis Tools </a:t>
            </a:r>
          </a:p>
          <a:p>
            <a:pPr lvl="0" algn="ctr" rtl="0">
              <a:spcBef>
                <a:spcPts val="0"/>
              </a:spcBef>
              <a:buNone/>
            </a:pPr>
            <a:endParaRPr sz="2800">
              <a:solidFill>
                <a:schemeClr val="dk1"/>
              </a:solidFill>
              <a:latin typeface="Josefin Sans"/>
              <a:ea typeface="Josefin Sans"/>
              <a:cs typeface="Josefin Sans"/>
              <a:sym typeface="Josefin Sans"/>
            </a:endParaRPr>
          </a:p>
          <a:p>
            <a:pPr lvl="0" rtl="0">
              <a:spcBef>
                <a:spcPts val="0"/>
              </a:spcBef>
              <a:buNone/>
            </a:pPr>
            <a:endParaRPr>
              <a:solidFill>
                <a:schemeClr val="dk1"/>
              </a:solidFill>
              <a:latin typeface="Josefin Sans"/>
              <a:ea typeface="Josefin Sans"/>
              <a:cs typeface="Josefin Sans"/>
              <a:sym typeface="Josefin Sans"/>
            </a:endParaRPr>
          </a:p>
        </p:txBody>
      </p:sp>
      <p:sp>
        <p:nvSpPr>
          <p:cNvPr id="223" name="Shape 223"/>
          <p:cNvSpPr txBox="1"/>
          <p:nvPr/>
        </p:nvSpPr>
        <p:spPr>
          <a:xfrm>
            <a:off x="1230550" y="1812350"/>
            <a:ext cx="6774600" cy="2856300"/>
          </a:xfrm>
          <a:prstGeom prst="rect">
            <a:avLst/>
          </a:prstGeom>
          <a:noFill/>
          <a:ln>
            <a:noFill/>
          </a:ln>
        </p:spPr>
        <p:txBody>
          <a:bodyPr lIns="91425" tIns="91425" rIns="91425" bIns="91425" anchor="t" anchorCtr="0">
            <a:noAutofit/>
          </a:bodyPr>
          <a:lstStyle/>
          <a:p>
            <a:pPr marL="457200" lvl="0" indent="-419100" rtl="0">
              <a:lnSpc>
                <a:spcPct val="100000"/>
              </a:lnSpc>
              <a:spcBef>
                <a:spcPts val="0"/>
              </a:spcBef>
              <a:buClr>
                <a:schemeClr val="dk1"/>
              </a:buClr>
              <a:buSzPct val="100000"/>
              <a:buFont typeface="Josefin Sans"/>
              <a:buChar char="●"/>
            </a:pPr>
            <a:r>
              <a:rPr lang="en" sz="3000">
                <a:solidFill>
                  <a:schemeClr val="dk1"/>
                </a:solidFill>
                <a:latin typeface="Josefin Sans"/>
                <a:ea typeface="Josefin Sans"/>
                <a:cs typeface="Josefin Sans"/>
                <a:sym typeface="Josefin Sans"/>
              </a:rPr>
              <a:t>FCASD Curriculum Analysis Tool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subTitle" idx="1"/>
          </p:nvPr>
        </p:nvSpPr>
        <p:spPr>
          <a:xfrm>
            <a:off x="2570100" y="211300"/>
            <a:ext cx="3629700" cy="678300"/>
          </a:xfrm>
          <a:prstGeom prst="rect">
            <a:avLst/>
          </a:prstGeom>
        </p:spPr>
        <p:txBody>
          <a:bodyPr lIns="68575" tIns="68575" rIns="68575" bIns="68575" anchor="t" anchorCtr="0">
            <a:noAutofit/>
          </a:bodyPr>
          <a:lstStyle/>
          <a:p>
            <a:pPr lvl="0">
              <a:spcBef>
                <a:spcPts val="0"/>
              </a:spcBef>
              <a:buNone/>
            </a:pPr>
            <a:r>
              <a:rPr lang="en" sz="3200" b="1">
                <a:latin typeface="Josefin Sans"/>
                <a:ea typeface="Josefin Sans"/>
                <a:cs typeface="Josefin Sans"/>
                <a:sym typeface="Josefin Sans"/>
              </a:rPr>
              <a:t>Next Steps </a:t>
            </a:r>
          </a:p>
        </p:txBody>
      </p:sp>
      <p:sp>
        <p:nvSpPr>
          <p:cNvPr id="229" name="Shape 229"/>
          <p:cNvSpPr txBox="1">
            <a:spLocks noGrp="1"/>
          </p:cNvSpPr>
          <p:nvPr>
            <p:ph type="subTitle" idx="1"/>
          </p:nvPr>
        </p:nvSpPr>
        <p:spPr>
          <a:xfrm>
            <a:off x="677917" y="1331710"/>
            <a:ext cx="7927283" cy="2795400"/>
          </a:xfrm>
          <a:prstGeom prst="rect">
            <a:avLst/>
          </a:prstGeom>
        </p:spPr>
        <p:txBody>
          <a:bodyPr lIns="68575" tIns="68575" rIns="68575" bIns="68575" anchor="t" anchorCtr="0">
            <a:noAutofit/>
          </a:bodyPr>
          <a:lstStyle/>
          <a:p>
            <a:pPr lvl="0">
              <a:spcBef>
                <a:spcPts val="0"/>
              </a:spcBef>
              <a:buNone/>
            </a:pPr>
            <a:endParaRPr dirty="0">
              <a:latin typeface="Josefin Sans"/>
              <a:ea typeface="Josefin Sans"/>
              <a:cs typeface="Josefin Sans"/>
              <a:sym typeface="Josefin Sans"/>
            </a:endParaRPr>
          </a:p>
          <a:p>
            <a:pPr marL="457200" lvl="0" indent="-400050" algn="l" rtl="0">
              <a:lnSpc>
                <a:spcPct val="150000"/>
              </a:lnSpc>
              <a:spcBef>
                <a:spcPts val="0"/>
              </a:spcBef>
              <a:buSzPct val="100000"/>
              <a:buFont typeface="Josefin Sans"/>
              <a:buChar char="●"/>
            </a:pPr>
            <a:r>
              <a:rPr lang="en" sz="2700" dirty="0">
                <a:latin typeface="Josefin Sans"/>
                <a:ea typeface="Josefin Sans"/>
                <a:cs typeface="Josefin Sans"/>
                <a:sym typeface="Josefin Sans"/>
              </a:rPr>
              <a:t>More work with FCASD Curriculum Analysis Tool</a:t>
            </a:r>
          </a:p>
          <a:p>
            <a:pPr marL="457200" lvl="0" indent="-400050" algn="l" rtl="0">
              <a:lnSpc>
                <a:spcPct val="150000"/>
              </a:lnSpc>
              <a:spcBef>
                <a:spcPts val="0"/>
              </a:spcBef>
              <a:buSzPct val="100000"/>
              <a:buFont typeface="Josefin Sans"/>
              <a:buChar char="●"/>
            </a:pPr>
            <a:r>
              <a:rPr lang="en" sz="2700" dirty="0">
                <a:latin typeface="Josefin Sans"/>
                <a:ea typeface="Josefin Sans"/>
                <a:cs typeface="Josefin Sans"/>
                <a:sym typeface="Josefin Sans"/>
              </a:rPr>
              <a:t>Site Visits</a:t>
            </a:r>
          </a:p>
          <a:p>
            <a:pPr marL="457200" lvl="0" indent="-400050" algn="l">
              <a:lnSpc>
                <a:spcPct val="150000"/>
              </a:lnSpc>
              <a:spcBef>
                <a:spcPts val="0"/>
              </a:spcBef>
              <a:buSzPct val="100000"/>
              <a:buFont typeface="Josefin Sans"/>
              <a:buChar char="●"/>
            </a:pPr>
            <a:r>
              <a:rPr lang="en" sz="2700" dirty="0">
                <a:latin typeface="Josefin Sans"/>
                <a:ea typeface="Josefin Sans"/>
                <a:cs typeface="Josefin Sans"/>
                <a:sym typeface="Josefin Sans"/>
              </a:rPr>
              <a:t>Teacher Focus Groups</a:t>
            </a:r>
          </a:p>
          <a:p>
            <a:pPr marL="457200" lvl="0" indent="-400050" algn="l" rtl="0">
              <a:lnSpc>
                <a:spcPct val="150000"/>
              </a:lnSpc>
              <a:spcBef>
                <a:spcPts val="0"/>
              </a:spcBef>
              <a:buSzPct val="100000"/>
              <a:buFont typeface="Josefin Sans"/>
              <a:buChar char="●"/>
            </a:pPr>
            <a:r>
              <a:rPr lang="en" sz="2700" dirty="0">
                <a:latin typeface="Josefin Sans"/>
                <a:ea typeface="Josefin Sans"/>
                <a:cs typeface="Josefin Sans"/>
                <a:sym typeface="Josefin Sans"/>
              </a:rPr>
              <a:t>Pilot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p:nvPr/>
        </p:nvSpPr>
        <p:spPr>
          <a:xfrm>
            <a:off x="1855776" y="380324"/>
            <a:ext cx="5685673" cy="935700"/>
          </a:xfrm>
          <a:prstGeom prst="rect">
            <a:avLst/>
          </a:prstGeom>
          <a:noFill/>
          <a:ln>
            <a:noFill/>
          </a:ln>
        </p:spPr>
        <p:txBody>
          <a:bodyPr lIns="91425" tIns="91425" rIns="91425" bIns="91425" anchor="t" anchorCtr="0">
            <a:noAutofit/>
          </a:bodyPr>
          <a:lstStyle/>
          <a:p>
            <a:pPr lvl="0" rtl="0">
              <a:spcBef>
                <a:spcPts val="0"/>
              </a:spcBef>
              <a:buNone/>
            </a:pPr>
            <a:r>
              <a:rPr lang="en" sz="2000">
                <a:latin typeface="Josefin Sans"/>
                <a:ea typeface="Josefin Sans"/>
                <a:cs typeface="Josefin Sans"/>
                <a:sym typeface="Josefin Sans"/>
              </a:rPr>
              <a:t> </a:t>
            </a:r>
            <a:r>
              <a:rPr lang="en" sz="3000" b="1">
                <a:solidFill>
                  <a:schemeClr val="dk1"/>
                </a:solidFill>
                <a:latin typeface="Josefin Sans"/>
                <a:ea typeface="Josefin Sans"/>
                <a:cs typeface="Josefin Sans"/>
                <a:sym typeface="Josefin Sans"/>
              </a:rPr>
              <a:t>Program Closure and Reflection </a:t>
            </a:r>
          </a:p>
          <a:p>
            <a:pPr lvl="0" rtl="0">
              <a:spcBef>
                <a:spcPts val="0"/>
              </a:spcBef>
              <a:buNone/>
            </a:pPr>
            <a:endParaRPr dirty="0">
              <a:solidFill>
                <a:schemeClr val="dk1"/>
              </a:solidFill>
              <a:latin typeface="Josefin Sans"/>
              <a:ea typeface="Josefin Sans"/>
              <a:cs typeface="Josefin Sans"/>
              <a:sym typeface="Josefin Sans"/>
            </a:endParaRPr>
          </a:p>
        </p:txBody>
      </p:sp>
      <p:sp>
        <p:nvSpPr>
          <p:cNvPr id="235" name="Shape 235"/>
          <p:cNvSpPr txBox="1"/>
          <p:nvPr/>
        </p:nvSpPr>
        <p:spPr>
          <a:xfrm>
            <a:off x="439375" y="1597475"/>
            <a:ext cx="7653600" cy="2856300"/>
          </a:xfrm>
          <a:prstGeom prst="rect">
            <a:avLst/>
          </a:prstGeom>
          <a:noFill/>
          <a:ln>
            <a:noFill/>
          </a:ln>
        </p:spPr>
        <p:txBody>
          <a:bodyPr lIns="91425" tIns="91425" rIns="91425" bIns="91425" anchor="t" anchorCtr="0">
            <a:noAutofit/>
          </a:bodyPr>
          <a:lstStyle/>
          <a:p>
            <a:pPr marL="457200" lvl="0" indent="-368300" rtl="0">
              <a:lnSpc>
                <a:spcPct val="115000"/>
              </a:lnSpc>
              <a:spcBef>
                <a:spcPts val="0"/>
              </a:spcBef>
              <a:buClr>
                <a:schemeClr val="dk1"/>
              </a:buClr>
              <a:buSzPct val="100000"/>
              <a:buFont typeface="Josefin Sans"/>
              <a:buAutoNum type="arabicPeriod"/>
            </a:pPr>
            <a:r>
              <a:rPr lang="en" sz="2200">
                <a:solidFill>
                  <a:schemeClr val="dk1"/>
                </a:solidFill>
                <a:latin typeface="Josefin Sans"/>
                <a:ea typeface="Josefin Sans"/>
                <a:cs typeface="Josefin Sans"/>
                <a:sym typeface="Josefin Sans"/>
              </a:rPr>
              <a:t>How might you now approach program adoption differently?  What are some things your district hasn’t considered in the past that you see as being non-negotiable for future adoptions? (YELLOW POST IT)</a:t>
            </a:r>
          </a:p>
          <a:p>
            <a:pPr lvl="0" rtl="0">
              <a:lnSpc>
                <a:spcPct val="115000"/>
              </a:lnSpc>
              <a:spcBef>
                <a:spcPts val="0"/>
              </a:spcBef>
              <a:buNone/>
            </a:pPr>
            <a:endParaRPr sz="2200">
              <a:solidFill>
                <a:schemeClr val="dk1"/>
              </a:solidFill>
              <a:latin typeface="Josefin Sans"/>
              <a:ea typeface="Josefin Sans"/>
              <a:cs typeface="Josefin Sans"/>
              <a:sym typeface="Josefin Sans"/>
            </a:endParaRPr>
          </a:p>
          <a:p>
            <a:pPr marL="457200" lvl="0" indent="-368300" rtl="0">
              <a:lnSpc>
                <a:spcPct val="115000"/>
              </a:lnSpc>
              <a:spcBef>
                <a:spcPts val="0"/>
              </a:spcBef>
              <a:buSzPct val="100000"/>
              <a:buFont typeface="Josefin Sans"/>
              <a:buAutoNum type="arabicPeriod"/>
            </a:pPr>
            <a:r>
              <a:rPr lang="en" sz="2200">
                <a:latin typeface="Josefin Sans"/>
                <a:ea typeface="Josefin Sans"/>
                <a:cs typeface="Josefin Sans"/>
                <a:sym typeface="Josefin Sans"/>
              </a:rPr>
              <a:t>Which materials or resources might you use for PD to support </a:t>
            </a:r>
          </a:p>
          <a:p>
            <a:pPr lvl="0" rtl="0">
              <a:lnSpc>
                <a:spcPct val="115000"/>
              </a:lnSpc>
              <a:spcBef>
                <a:spcPts val="0"/>
              </a:spcBef>
              <a:buNone/>
            </a:pPr>
            <a:r>
              <a:rPr lang="en" sz="2200">
                <a:solidFill>
                  <a:schemeClr val="dk1"/>
                </a:solidFill>
                <a:latin typeface="Josefin Sans"/>
                <a:ea typeface="Josefin Sans"/>
                <a:cs typeface="Josefin Sans"/>
                <a:sym typeface="Josefin Sans"/>
              </a:rPr>
              <a:t>       a thoughtful adoption? (PINK POST IT)</a:t>
            </a:r>
          </a:p>
          <a:p>
            <a:pPr lvl="0" rtl="0">
              <a:lnSpc>
                <a:spcPct val="115000"/>
              </a:lnSpc>
              <a:spcBef>
                <a:spcPts val="0"/>
              </a:spcBef>
              <a:buNone/>
            </a:pPr>
            <a:endParaRPr sz="1800">
              <a:latin typeface="Josefin Sans"/>
              <a:ea typeface="Josefin Sans"/>
              <a:cs typeface="Josefin Sans"/>
              <a:sym typeface="Josefin Sans"/>
            </a:endParaRPr>
          </a:p>
        </p:txBody>
      </p:sp>
      <p:pic>
        <p:nvPicPr>
          <p:cNvPr id="236" name="Shape 236"/>
          <p:cNvPicPr preferRelativeResize="0"/>
          <p:nvPr/>
        </p:nvPicPr>
        <p:blipFill>
          <a:blip r:embed="rId3">
            <a:alphaModFix/>
          </a:blip>
          <a:stretch>
            <a:fillRect/>
          </a:stretch>
        </p:blipFill>
        <p:spPr>
          <a:xfrm>
            <a:off x="6686499" y="4054024"/>
            <a:ext cx="854950" cy="826466"/>
          </a:xfrm>
          <a:prstGeom prst="rect">
            <a:avLst/>
          </a:prstGeom>
          <a:noFill/>
          <a:ln>
            <a:noFill/>
          </a:ln>
        </p:spPr>
      </p:pic>
      <p:pic>
        <p:nvPicPr>
          <p:cNvPr id="237" name="Shape 237"/>
          <p:cNvPicPr preferRelativeResize="0"/>
          <p:nvPr/>
        </p:nvPicPr>
        <p:blipFill>
          <a:blip r:embed="rId4">
            <a:alphaModFix/>
          </a:blip>
          <a:stretch>
            <a:fillRect/>
          </a:stretch>
        </p:blipFill>
        <p:spPr>
          <a:xfrm>
            <a:off x="7488198" y="2411548"/>
            <a:ext cx="854949" cy="825076"/>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subTitle" idx="1"/>
          </p:nvPr>
        </p:nvSpPr>
        <p:spPr>
          <a:xfrm>
            <a:off x="2570100" y="211300"/>
            <a:ext cx="3629700" cy="678300"/>
          </a:xfrm>
          <a:prstGeom prst="rect">
            <a:avLst/>
          </a:prstGeom>
        </p:spPr>
        <p:txBody>
          <a:bodyPr lIns="68575" tIns="68575" rIns="68575" bIns="68575" anchor="t" anchorCtr="0">
            <a:noAutofit/>
          </a:bodyPr>
          <a:lstStyle/>
          <a:p>
            <a:pPr lvl="0" rtl="0">
              <a:spcBef>
                <a:spcPts val="0"/>
              </a:spcBef>
              <a:buNone/>
            </a:pPr>
            <a:r>
              <a:rPr lang="en" sz="3200" b="1">
                <a:latin typeface="Josefin Sans"/>
                <a:ea typeface="Josefin Sans"/>
                <a:cs typeface="Josefin Sans"/>
                <a:sym typeface="Josefin Sans"/>
              </a:rPr>
              <a:t>Key Takeaways  </a:t>
            </a:r>
          </a:p>
        </p:txBody>
      </p:sp>
      <p:sp>
        <p:nvSpPr>
          <p:cNvPr id="243" name="Shape 243"/>
          <p:cNvSpPr txBox="1">
            <a:spLocks noGrp="1"/>
          </p:cNvSpPr>
          <p:nvPr>
            <p:ph type="subTitle" idx="1"/>
          </p:nvPr>
        </p:nvSpPr>
        <p:spPr>
          <a:xfrm>
            <a:off x="1733398" y="3978580"/>
            <a:ext cx="7487100" cy="1074600"/>
          </a:xfrm>
          <a:prstGeom prst="rect">
            <a:avLst/>
          </a:prstGeom>
        </p:spPr>
        <p:txBody>
          <a:bodyPr lIns="68575" tIns="68575" rIns="68575" bIns="68575" anchor="t" anchorCtr="0">
            <a:noAutofit/>
          </a:bodyPr>
          <a:lstStyle/>
          <a:p>
            <a:pPr lvl="0" algn="l" rtl="0">
              <a:lnSpc>
                <a:spcPct val="100000"/>
              </a:lnSpc>
              <a:spcBef>
                <a:spcPts val="0"/>
              </a:spcBef>
              <a:buNone/>
            </a:pPr>
            <a:r>
              <a:rPr lang="en" sz="2000" b="1" dirty="0">
                <a:latin typeface="Josefin Sans"/>
                <a:ea typeface="Josefin Sans"/>
                <a:cs typeface="Josefin Sans"/>
                <a:sym typeface="Josefin Sans"/>
              </a:rPr>
              <a:t>AND MOST IMPORTANTLY</a:t>
            </a:r>
            <a:r>
              <a:rPr lang="en" sz="2000" b="1" dirty="0" smtClean="0">
                <a:latin typeface="Josefin Sans"/>
                <a:ea typeface="Josefin Sans"/>
                <a:cs typeface="Josefin Sans"/>
                <a:sym typeface="Josefin Sans"/>
              </a:rPr>
              <a:t>….</a:t>
            </a:r>
            <a:endParaRPr lang="en-US" sz="2000" b="1" dirty="0" smtClean="0">
              <a:latin typeface="Josefin Sans"/>
              <a:ea typeface="Josefin Sans"/>
              <a:cs typeface="Josefin Sans"/>
              <a:sym typeface="Josefin Sans"/>
            </a:endParaRPr>
          </a:p>
          <a:p>
            <a:pPr lvl="0" algn="l" rtl="0">
              <a:lnSpc>
                <a:spcPct val="100000"/>
              </a:lnSpc>
              <a:spcBef>
                <a:spcPts val="0"/>
              </a:spcBef>
              <a:buNone/>
            </a:pPr>
            <a:r>
              <a:rPr lang="en-US" sz="2800" dirty="0" smtClean="0">
                <a:latin typeface="Josefin Sans"/>
                <a:ea typeface="Josefin Sans"/>
                <a:cs typeface="Josefin Sans"/>
                <a:sym typeface="Josefin Sans"/>
              </a:rPr>
              <a:t>“</a:t>
            </a:r>
            <a:r>
              <a:rPr lang="en" sz="2800" b="1" dirty="0" smtClean="0">
                <a:solidFill>
                  <a:srgbClr val="FF0000"/>
                </a:solidFill>
                <a:latin typeface="Josefin Sans"/>
                <a:ea typeface="Josefin Sans"/>
                <a:cs typeface="Josefin Sans"/>
                <a:sym typeface="Josefin Sans"/>
              </a:rPr>
              <a:t>Don’t </a:t>
            </a:r>
            <a:r>
              <a:rPr lang="en" sz="2800" b="1" dirty="0">
                <a:solidFill>
                  <a:srgbClr val="FF0000"/>
                </a:solidFill>
                <a:latin typeface="Josefin Sans"/>
                <a:ea typeface="Josefin Sans"/>
                <a:cs typeface="Josefin Sans"/>
                <a:sym typeface="Josefin Sans"/>
              </a:rPr>
              <a:t>Be Fooled </a:t>
            </a:r>
            <a:r>
              <a:rPr lang="en" sz="2800" b="1" dirty="0" smtClean="0">
                <a:solidFill>
                  <a:srgbClr val="FF0000"/>
                </a:solidFill>
                <a:latin typeface="Josefin Sans"/>
                <a:ea typeface="Josefin Sans"/>
                <a:cs typeface="Josefin Sans"/>
                <a:sym typeface="Josefin Sans"/>
              </a:rPr>
              <a:t>by </a:t>
            </a:r>
            <a:r>
              <a:rPr lang="en" sz="2800" b="1" dirty="0">
                <a:solidFill>
                  <a:srgbClr val="FF0000"/>
                </a:solidFill>
                <a:latin typeface="Josefin Sans"/>
                <a:ea typeface="Josefin Sans"/>
                <a:cs typeface="Josefin Sans"/>
                <a:sym typeface="Josefin Sans"/>
              </a:rPr>
              <a:t>the Bells and Whistles</a:t>
            </a:r>
            <a:r>
              <a:rPr lang="en" sz="2800" dirty="0">
                <a:latin typeface="Josefin Sans"/>
                <a:ea typeface="Josefin Sans"/>
                <a:cs typeface="Josefin Sans"/>
                <a:sym typeface="Josefin Sans"/>
              </a:rPr>
              <a:t>”</a:t>
            </a:r>
          </a:p>
        </p:txBody>
      </p:sp>
      <p:pic>
        <p:nvPicPr>
          <p:cNvPr id="244" name="Shape 244"/>
          <p:cNvPicPr preferRelativeResize="0"/>
          <p:nvPr/>
        </p:nvPicPr>
        <p:blipFill>
          <a:blip r:embed="rId3">
            <a:alphaModFix/>
          </a:blip>
          <a:stretch>
            <a:fillRect/>
          </a:stretch>
        </p:blipFill>
        <p:spPr>
          <a:xfrm>
            <a:off x="810181" y="1473851"/>
            <a:ext cx="827043" cy="273475"/>
          </a:xfrm>
          <a:prstGeom prst="rect">
            <a:avLst/>
          </a:prstGeom>
          <a:noFill/>
          <a:ln>
            <a:noFill/>
          </a:ln>
        </p:spPr>
      </p:pic>
      <p:sp>
        <p:nvSpPr>
          <p:cNvPr id="245" name="Shape 245"/>
          <p:cNvSpPr txBox="1">
            <a:spLocks noGrp="1"/>
          </p:cNvSpPr>
          <p:nvPr>
            <p:ph type="subTitle" idx="1"/>
          </p:nvPr>
        </p:nvSpPr>
        <p:spPr>
          <a:xfrm>
            <a:off x="1733398" y="1354650"/>
            <a:ext cx="5312700" cy="540300"/>
          </a:xfrm>
          <a:prstGeom prst="rect">
            <a:avLst/>
          </a:prstGeom>
        </p:spPr>
        <p:txBody>
          <a:bodyPr lIns="68575" tIns="68575" rIns="68575" bIns="68575" anchor="t" anchorCtr="0">
            <a:noAutofit/>
          </a:bodyPr>
          <a:lstStyle/>
          <a:p>
            <a:pPr lvl="0" algn="l" rtl="0">
              <a:lnSpc>
                <a:spcPct val="100000"/>
              </a:lnSpc>
              <a:spcBef>
                <a:spcPts val="0"/>
              </a:spcBef>
              <a:buNone/>
            </a:pPr>
            <a:r>
              <a:rPr lang="en" sz="2400" dirty="0">
                <a:latin typeface="Josefin Sans"/>
                <a:ea typeface="Josefin Sans"/>
                <a:cs typeface="Josefin Sans"/>
                <a:sym typeface="Josefin Sans"/>
              </a:rPr>
              <a:t>Craft a vision </a:t>
            </a:r>
          </a:p>
          <a:p>
            <a:pPr lvl="0" algn="l" rtl="0">
              <a:lnSpc>
                <a:spcPct val="115000"/>
              </a:lnSpc>
              <a:spcBef>
                <a:spcPts val="0"/>
              </a:spcBef>
              <a:buNone/>
            </a:pPr>
            <a:endParaRPr sz="2400" dirty="0">
              <a:latin typeface="Josefin Sans"/>
              <a:ea typeface="Josefin Sans"/>
              <a:cs typeface="Josefin Sans"/>
              <a:sym typeface="Josefin Sans"/>
            </a:endParaRPr>
          </a:p>
        </p:txBody>
      </p:sp>
      <p:pic>
        <p:nvPicPr>
          <p:cNvPr id="246" name="Shape 246"/>
          <p:cNvPicPr preferRelativeResize="0"/>
          <p:nvPr/>
        </p:nvPicPr>
        <p:blipFill>
          <a:blip r:embed="rId3">
            <a:alphaModFix/>
          </a:blip>
          <a:stretch>
            <a:fillRect/>
          </a:stretch>
        </p:blipFill>
        <p:spPr>
          <a:xfrm>
            <a:off x="810181" y="1954700"/>
            <a:ext cx="827043" cy="273475"/>
          </a:xfrm>
          <a:prstGeom prst="rect">
            <a:avLst/>
          </a:prstGeom>
          <a:noFill/>
          <a:ln>
            <a:noFill/>
          </a:ln>
        </p:spPr>
      </p:pic>
      <p:pic>
        <p:nvPicPr>
          <p:cNvPr id="247" name="Shape 247"/>
          <p:cNvPicPr preferRelativeResize="0"/>
          <p:nvPr/>
        </p:nvPicPr>
        <p:blipFill>
          <a:blip r:embed="rId3">
            <a:alphaModFix/>
          </a:blip>
          <a:stretch>
            <a:fillRect/>
          </a:stretch>
        </p:blipFill>
        <p:spPr>
          <a:xfrm>
            <a:off x="528145" y="4184512"/>
            <a:ext cx="1109079" cy="419021"/>
          </a:xfrm>
          <a:prstGeom prst="rect">
            <a:avLst/>
          </a:prstGeom>
          <a:noFill/>
          <a:ln>
            <a:noFill/>
          </a:ln>
        </p:spPr>
      </p:pic>
      <p:pic>
        <p:nvPicPr>
          <p:cNvPr id="248" name="Shape 248"/>
          <p:cNvPicPr preferRelativeResize="0"/>
          <p:nvPr/>
        </p:nvPicPr>
        <p:blipFill>
          <a:blip r:embed="rId3">
            <a:alphaModFix/>
          </a:blip>
          <a:stretch>
            <a:fillRect/>
          </a:stretch>
        </p:blipFill>
        <p:spPr>
          <a:xfrm>
            <a:off x="810181" y="2832315"/>
            <a:ext cx="827043" cy="273475"/>
          </a:xfrm>
          <a:prstGeom prst="rect">
            <a:avLst/>
          </a:prstGeom>
          <a:noFill/>
          <a:ln>
            <a:noFill/>
          </a:ln>
        </p:spPr>
      </p:pic>
      <p:pic>
        <p:nvPicPr>
          <p:cNvPr id="249" name="Shape 249"/>
          <p:cNvPicPr preferRelativeResize="0"/>
          <p:nvPr/>
        </p:nvPicPr>
        <p:blipFill>
          <a:blip r:embed="rId3">
            <a:alphaModFix/>
          </a:blip>
          <a:stretch>
            <a:fillRect/>
          </a:stretch>
        </p:blipFill>
        <p:spPr>
          <a:xfrm>
            <a:off x="810181" y="3265359"/>
            <a:ext cx="827043" cy="273475"/>
          </a:xfrm>
          <a:prstGeom prst="rect">
            <a:avLst/>
          </a:prstGeom>
          <a:noFill/>
          <a:ln>
            <a:noFill/>
          </a:ln>
        </p:spPr>
      </p:pic>
      <p:sp>
        <p:nvSpPr>
          <p:cNvPr id="250" name="Shape 250"/>
          <p:cNvSpPr txBox="1">
            <a:spLocks noGrp="1"/>
          </p:cNvSpPr>
          <p:nvPr>
            <p:ph type="subTitle" idx="1"/>
          </p:nvPr>
        </p:nvSpPr>
        <p:spPr>
          <a:xfrm>
            <a:off x="1733398" y="1792375"/>
            <a:ext cx="6386400" cy="540300"/>
          </a:xfrm>
          <a:prstGeom prst="rect">
            <a:avLst/>
          </a:prstGeom>
        </p:spPr>
        <p:txBody>
          <a:bodyPr lIns="68575" tIns="68575" rIns="68575" bIns="68575" anchor="t" anchorCtr="0">
            <a:noAutofit/>
          </a:bodyPr>
          <a:lstStyle/>
          <a:p>
            <a:pPr lvl="0" algn="l" rtl="0">
              <a:lnSpc>
                <a:spcPct val="100000"/>
              </a:lnSpc>
              <a:spcBef>
                <a:spcPts val="0"/>
              </a:spcBef>
              <a:buNone/>
            </a:pPr>
            <a:r>
              <a:rPr lang="en" sz="2400" dirty="0">
                <a:latin typeface="Josefin Sans"/>
                <a:ea typeface="Josefin Sans"/>
                <a:cs typeface="Josefin Sans"/>
                <a:sym typeface="Josefin Sans"/>
              </a:rPr>
              <a:t>Plan for PD that unifies committee thinking to support current research and the district’s vision  </a:t>
            </a:r>
          </a:p>
          <a:p>
            <a:pPr lvl="0" algn="l" rtl="0">
              <a:lnSpc>
                <a:spcPct val="115000"/>
              </a:lnSpc>
              <a:spcBef>
                <a:spcPts val="0"/>
              </a:spcBef>
              <a:buNone/>
            </a:pPr>
            <a:endParaRPr sz="2400" dirty="0">
              <a:latin typeface="Josefin Sans"/>
              <a:ea typeface="Josefin Sans"/>
              <a:cs typeface="Josefin Sans"/>
              <a:sym typeface="Josefin Sans"/>
            </a:endParaRPr>
          </a:p>
        </p:txBody>
      </p:sp>
      <p:sp>
        <p:nvSpPr>
          <p:cNvPr id="251" name="Shape 251"/>
          <p:cNvSpPr txBox="1">
            <a:spLocks noGrp="1"/>
          </p:cNvSpPr>
          <p:nvPr>
            <p:ph type="subTitle" idx="1"/>
          </p:nvPr>
        </p:nvSpPr>
        <p:spPr>
          <a:xfrm>
            <a:off x="1733398" y="2673650"/>
            <a:ext cx="4845900" cy="540300"/>
          </a:xfrm>
          <a:prstGeom prst="rect">
            <a:avLst/>
          </a:prstGeom>
        </p:spPr>
        <p:txBody>
          <a:bodyPr lIns="68575" tIns="68575" rIns="68575" bIns="68575" anchor="t" anchorCtr="0">
            <a:noAutofit/>
          </a:bodyPr>
          <a:lstStyle/>
          <a:p>
            <a:pPr lvl="0" algn="l" rtl="0">
              <a:lnSpc>
                <a:spcPct val="115000"/>
              </a:lnSpc>
              <a:spcBef>
                <a:spcPts val="0"/>
              </a:spcBef>
              <a:buNone/>
            </a:pPr>
            <a:r>
              <a:rPr lang="en" sz="2400">
                <a:latin typeface="Josefin Sans"/>
                <a:ea typeface="Josefin Sans"/>
                <a:cs typeface="Josefin Sans"/>
                <a:sym typeface="Josefin Sans"/>
              </a:rPr>
              <a:t>Create a collaborative culture </a:t>
            </a:r>
          </a:p>
          <a:p>
            <a:pPr lvl="0" algn="l" rtl="0">
              <a:lnSpc>
                <a:spcPct val="115000"/>
              </a:lnSpc>
              <a:spcBef>
                <a:spcPts val="0"/>
              </a:spcBef>
              <a:buNone/>
            </a:pPr>
            <a:endParaRPr sz="2400">
              <a:latin typeface="Josefin Sans"/>
              <a:ea typeface="Josefin Sans"/>
              <a:cs typeface="Josefin Sans"/>
              <a:sym typeface="Josefin Sans"/>
            </a:endParaRPr>
          </a:p>
        </p:txBody>
      </p:sp>
      <p:sp>
        <p:nvSpPr>
          <p:cNvPr id="252" name="Shape 252"/>
          <p:cNvSpPr txBox="1">
            <a:spLocks noGrp="1"/>
          </p:cNvSpPr>
          <p:nvPr>
            <p:ph type="subTitle" idx="1"/>
          </p:nvPr>
        </p:nvSpPr>
        <p:spPr>
          <a:xfrm>
            <a:off x="1733398" y="3087762"/>
            <a:ext cx="6961283" cy="540300"/>
          </a:xfrm>
          <a:prstGeom prst="rect">
            <a:avLst/>
          </a:prstGeom>
        </p:spPr>
        <p:txBody>
          <a:bodyPr lIns="68575" tIns="68575" rIns="68575" bIns="68575" anchor="t" anchorCtr="0">
            <a:noAutofit/>
          </a:bodyPr>
          <a:lstStyle/>
          <a:p>
            <a:pPr lvl="0" algn="l" rtl="0">
              <a:lnSpc>
                <a:spcPct val="115000"/>
              </a:lnSpc>
              <a:spcBef>
                <a:spcPts val="0"/>
              </a:spcBef>
              <a:buNone/>
            </a:pPr>
            <a:r>
              <a:rPr lang="en" sz="2400" dirty="0">
                <a:latin typeface="Josefin Sans"/>
                <a:ea typeface="Josefin Sans"/>
                <a:cs typeface="Josefin Sans"/>
                <a:sym typeface="Josefin Sans"/>
              </a:rPr>
              <a:t>Provide ample time for in-depth analysis and reflection  </a:t>
            </a:r>
          </a:p>
          <a:p>
            <a:pPr lvl="0" algn="l" rtl="0">
              <a:lnSpc>
                <a:spcPct val="115000"/>
              </a:lnSpc>
              <a:spcBef>
                <a:spcPts val="0"/>
              </a:spcBef>
              <a:buNone/>
            </a:pPr>
            <a:endParaRPr sz="2400" dirty="0">
              <a:latin typeface="Josefin Sans"/>
              <a:ea typeface="Josefin Sans"/>
              <a:cs typeface="Josefin Sans"/>
              <a:sym typeface="Josefin Sans"/>
            </a:endParaRPr>
          </a:p>
        </p:txBody>
      </p:sp>
      <p:sp>
        <p:nvSpPr>
          <p:cNvPr id="253" name="Shape 253"/>
          <p:cNvSpPr txBox="1">
            <a:spLocks noGrp="1"/>
          </p:cNvSpPr>
          <p:nvPr>
            <p:ph type="subTitle" idx="1"/>
          </p:nvPr>
        </p:nvSpPr>
        <p:spPr>
          <a:xfrm>
            <a:off x="1733398" y="3509558"/>
            <a:ext cx="5332397" cy="540300"/>
          </a:xfrm>
          <a:prstGeom prst="rect">
            <a:avLst/>
          </a:prstGeom>
        </p:spPr>
        <p:txBody>
          <a:bodyPr lIns="68575" tIns="68575" rIns="68575" bIns="68575" anchor="t" anchorCtr="0">
            <a:noAutofit/>
          </a:bodyPr>
          <a:lstStyle/>
          <a:p>
            <a:pPr lvl="0" algn="l" rtl="0">
              <a:lnSpc>
                <a:spcPct val="115000"/>
              </a:lnSpc>
              <a:spcBef>
                <a:spcPts val="0"/>
              </a:spcBef>
              <a:buNone/>
            </a:pPr>
            <a:r>
              <a:rPr lang="en" sz="2400" dirty="0">
                <a:latin typeface="Josefin Sans"/>
                <a:ea typeface="Josefin Sans"/>
                <a:cs typeface="Josefin Sans"/>
                <a:sym typeface="Josefin Sans"/>
              </a:rPr>
              <a:t>Bring publishing companies in at the end  </a:t>
            </a:r>
          </a:p>
          <a:p>
            <a:pPr lvl="0" algn="l" rtl="0">
              <a:lnSpc>
                <a:spcPct val="115000"/>
              </a:lnSpc>
              <a:spcBef>
                <a:spcPts val="0"/>
              </a:spcBef>
              <a:buNone/>
            </a:pPr>
            <a:endParaRPr lang="en-US" sz="2400" dirty="0" smtClean="0">
              <a:latin typeface="Josefin Sans"/>
              <a:ea typeface="Josefin Sans"/>
              <a:cs typeface="Josefin Sans"/>
              <a:sym typeface="Josefin Sans"/>
            </a:endParaRPr>
          </a:p>
          <a:p>
            <a:pPr lvl="0" algn="l" rtl="0">
              <a:lnSpc>
                <a:spcPct val="115000"/>
              </a:lnSpc>
              <a:spcBef>
                <a:spcPts val="0"/>
              </a:spcBef>
              <a:buNone/>
            </a:pPr>
            <a:endParaRPr lang="en-US" sz="2400" dirty="0">
              <a:latin typeface="Josefin Sans"/>
              <a:ea typeface="Josefin Sans"/>
              <a:cs typeface="Josefin Sans"/>
              <a:sym typeface="Josefin Sans"/>
            </a:endParaRPr>
          </a:p>
          <a:p>
            <a:pPr lvl="0" algn="l" rtl="0">
              <a:lnSpc>
                <a:spcPct val="115000"/>
              </a:lnSpc>
              <a:spcBef>
                <a:spcPts val="0"/>
              </a:spcBef>
              <a:buNone/>
            </a:pPr>
            <a:endParaRPr lang="en-US" sz="2400" dirty="0" smtClean="0">
              <a:latin typeface="Josefin Sans"/>
              <a:ea typeface="Josefin Sans"/>
              <a:cs typeface="Josefin Sans"/>
              <a:sym typeface="Josefin Sans"/>
            </a:endParaRPr>
          </a:p>
          <a:p>
            <a:pPr lvl="0" algn="l" rtl="0">
              <a:lnSpc>
                <a:spcPct val="115000"/>
              </a:lnSpc>
              <a:spcBef>
                <a:spcPts val="0"/>
              </a:spcBef>
              <a:buNone/>
            </a:pPr>
            <a:endParaRPr sz="2400" dirty="0">
              <a:latin typeface="Josefin Sans"/>
              <a:ea typeface="Josefin Sans"/>
              <a:cs typeface="Josefin Sans"/>
              <a:sym typeface="Josefin Sans"/>
            </a:endParaRPr>
          </a:p>
        </p:txBody>
      </p:sp>
      <p:pic>
        <p:nvPicPr>
          <p:cNvPr id="254" name="Shape 254"/>
          <p:cNvPicPr preferRelativeResize="0"/>
          <p:nvPr/>
        </p:nvPicPr>
        <p:blipFill>
          <a:blip r:embed="rId3">
            <a:alphaModFix/>
          </a:blip>
          <a:stretch>
            <a:fillRect/>
          </a:stretch>
        </p:blipFill>
        <p:spPr>
          <a:xfrm>
            <a:off x="810181" y="3661618"/>
            <a:ext cx="827043" cy="2734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
                                        </p:tgtEl>
                                        <p:attrNameLst>
                                          <p:attrName>style.visibility</p:attrName>
                                        </p:attrNameLst>
                                      </p:cBhvr>
                                      <p:to>
                                        <p:strVal val="visible"/>
                                      </p:to>
                                    </p:set>
                                    <p:anim calcmode="lin" valueType="num">
                                      <p:cBhvr additive="base">
                                        <p:cTn id="7" dur="1000"/>
                                        <p:tgtEl>
                                          <p:spTgt spid="245"/>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50"/>
                                        </p:tgtEl>
                                        <p:attrNameLst>
                                          <p:attrName>style.visibility</p:attrName>
                                        </p:attrNameLst>
                                      </p:cBhvr>
                                      <p:to>
                                        <p:strVal val="visible"/>
                                      </p:to>
                                    </p:set>
                                    <p:anim calcmode="lin" valueType="num">
                                      <p:cBhvr additive="base">
                                        <p:cTn id="12" dur="1000"/>
                                        <p:tgtEl>
                                          <p:spTgt spid="250"/>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51"/>
                                        </p:tgtEl>
                                        <p:attrNameLst>
                                          <p:attrName>style.visibility</p:attrName>
                                        </p:attrNameLst>
                                      </p:cBhvr>
                                      <p:to>
                                        <p:strVal val="visible"/>
                                      </p:to>
                                    </p:set>
                                    <p:anim calcmode="lin" valueType="num">
                                      <p:cBhvr additive="base">
                                        <p:cTn id="17" dur="1000"/>
                                        <p:tgtEl>
                                          <p:spTgt spid="25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52"/>
                                        </p:tgtEl>
                                        <p:attrNameLst>
                                          <p:attrName>style.visibility</p:attrName>
                                        </p:attrNameLst>
                                      </p:cBhvr>
                                      <p:to>
                                        <p:strVal val="visible"/>
                                      </p:to>
                                    </p:set>
                                    <p:anim calcmode="lin" valueType="num">
                                      <p:cBhvr additive="base">
                                        <p:cTn id="22" dur="1000"/>
                                        <p:tgtEl>
                                          <p:spTgt spid="25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53"/>
                                        </p:tgtEl>
                                        <p:attrNameLst>
                                          <p:attrName>style.visibility</p:attrName>
                                        </p:attrNameLst>
                                      </p:cBhvr>
                                      <p:to>
                                        <p:strVal val="visible"/>
                                      </p:to>
                                    </p:set>
                                    <p:anim calcmode="lin" valueType="num">
                                      <p:cBhvr additive="base">
                                        <p:cTn id="27" dur="1000"/>
                                        <p:tgtEl>
                                          <p:spTgt spid="25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243"/>
                                        </p:tgtEl>
                                        <p:attrNameLst>
                                          <p:attrName>style.visibility</p:attrName>
                                        </p:attrNameLst>
                                      </p:cBhvr>
                                      <p:to>
                                        <p:strVal val="visible"/>
                                      </p:to>
                                    </p:set>
                                    <p:anim calcmode="lin" valueType="num">
                                      <p:cBhvr additive="base">
                                        <p:cTn id="32" dur="1000"/>
                                        <p:tgtEl>
                                          <p:spTgt spid="243"/>
                                        </p:tgtEl>
                                        <p:attrNameLst>
                                          <p:attrName>ppt_w</p:attrName>
                                        </p:attrNameLst>
                                      </p:cBhvr>
                                      <p:tavLst>
                                        <p:tav tm="0">
                                          <p:val>
                                            <p:strVal val="0"/>
                                          </p:val>
                                        </p:tav>
                                        <p:tav tm="100000">
                                          <p:val>
                                            <p:strVal val="#ppt_w"/>
                                          </p:val>
                                        </p:tav>
                                      </p:tavLst>
                                    </p:anim>
                                    <p:anim calcmode="lin" valueType="num">
                                      <p:cBhvr additive="base">
                                        <p:cTn id="33" dur="1000"/>
                                        <p:tgtEl>
                                          <p:spTgt spid="243"/>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subTitle" idx="1"/>
          </p:nvPr>
        </p:nvSpPr>
        <p:spPr>
          <a:xfrm>
            <a:off x="1118100" y="1174050"/>
            <a:ext cx="7487100" cy="2795400"/>
          </a:xfrm>
          <a:prstGeom prst="rect">
            <a:avLst/>
          </a:prstGeom>
        </p:spPr>
        <p:txBody>
          <a:bodyPr lIns="68575" tIns="68575" rIns="68575" bIns="68575" anchor="t" anchorCtr="0">
            <a:noAutofit/>
          </a:bodyPr>
          <a:lstStyle/>
          <a:p>
            <a:pPr lvl="0" algn="l" rtl="0">
              <a:lnSpc>
                <a:spcPct val="150000"/>
              </a:lnSpc>
              <a:spcBef>
                <a:spcPts val="0"/>
              </a:spcBef>
              <a:buNone/>
            </a:pPr>
            <a:endParaRPr sz="2700">
              <a:latin typeface="Josefin Sans"/>
              <a:ea typeface="Josefin Sans"/>
              <a:cs typeface="Josefin Sans"/>
              <a:sym typeface="Josefin Sans"/>
            </a:endParaRPr>
          </a:p>
          <a:p>
            <a:pPr lvl="0" algn="l" rtl="0">
              <a:lnSpc>
                <a:spcPct val="150000"/>
              </a:lnSpc>
              <a:spcBef>
                <a:spcPts val="0"/>
              </a:spcBef>
              <a:buNone/>
            </a:pPr>
            <a:endParaRPr sz="2700">
              <a:latin typeface="Josefin Sans"/>
              <a:ea typeface="Josefin Sans"/>
              <a:cs typeface="Josefin Sans"/>
              <a:sym typeface="Josefin Sans"/>
            </a:endParaRPr>
          </a:p>
        </p:txBody>
      </p:sp>
      <p:pic>
        <p:nvPicPr>
          <p:cNvPr id="260" name="Shape 260"/>
          <p:cNvPicPr preferRelativeResize="0"/>
          <p:nvPr/>
        </p:nvPicPr>
        <p:blipFill>
          <a:blip r:embed="rId3">
            <a:alphaModFix/>
          </a:blip>
          <a:stretch>
            <a:fillRect/>
          </a:stretch>
        </p:blipFill>
        <p:spPr>
          <a:xfrm>
            <a:off x="4781975" y="526250"/>
            <a:ext cx="2152049" cy="2345499"/>
          </a:xfrm>
          <a:prstGeom prst="rect">
            <a:avLst/>
          </a:prstGeom>
          <a:noFill/>
          <a:ln>
            <a:noFill/>
          </a:ln>
        </p:spPr>
      </p:pic>
      <p:pic>
        <p:nvPicPr>
          <p:cNvPr id="261" name="Shape 261"/>
          <p:cNvPicPr preferRelativeResize="0"/>
          <p:nvPr/>
        </p:nvPicPr>
        <p:blipFill>
          <a:blip r:embed="rId4">
            <a:alphaModFix/>
          </a:blip>
          <a:stretch>
            <a:fillRect/>
          </a:stretch>
        </p:blipFill>
        <p:spPr>
          <a:xfrm>
            <a:off x="590805" y="1548850"/>
            <a:ext cx="3936250" cy="3068400"/>
          </a:xfrm>
          <a:prstGeom prst="rect">
            <a:avLst/>
          </a:prstGeom>
          <a:noFill/>
          <a:ln>
            <a:noFill/>
          </a:ln>
        </p:spPr>
      </p:pic>
      <p:sp>
        <p:nvSpPr>
          <p:cNvPr id="262" name="Shape 262"/>
          <p:cNvSpPr txBox="1"/>
          <p:nvPr/>
        </p:nvSpPr>
        <p:spPr>
          <a:xfrm>
            <a:off x="5991100" y="3695811"/>
            <a:ext cx="2481000" cy="1195079"/>
          </a:xfrm>
          <a:prstGeom prst="rect">
            <a:avLst/>
          </a:prstGeom>
          <a:noFill/>
          <a:ln>
            <a:noFill/>
          </a:ln>
        </p:spPr>
        <p:txBody>
          <a:bodyPr lIns="91425" tIns="91425" rIns="91425" bIns="91425" anchor="ctr" anchorCtr="0">
            <a:noAutofit/>
          </a:bodyPr>
          <a:lstStyle/>
          <a:p>
            <a:pPr lvl="0" algn="ctr" rtl="0">
              <a:spcBef>
                <a:spcPts val="0"/>
              </a:spcBef>
              <a:buNone/>
            </a:pPr>
            <a:r>
              <a:rPr lang="en" sz="3000" b="1" dirty="0">
                <a:solidFill>
                  <a:srgbClr val="FF0000"/>
                </a:solidFill>
              </a:rPr>
              <a:t>PRIZE </a:t>
            </a:r>
          </a:p>
          <a:p>
            <a:pPr lvl="0" algn="ctr" rtl="0">
              <a:spcBef>
                <a:spcPts val="0"/>
              </a:spcBef>
              <a:buNone/>
            </a:pPr>
            <a:r>
              <a:rPr lang="en" sz="3000" b="1" dirty="0">
                <a:solidFill>
                  <a:srgbClr val="FF0000"/>
                </a:solidFill>
              </a:rPr>
              <a:t>TIME!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p:nvPr/>
        </p:nvSpPr>
        <p:spPr>
          <a:xfrm>
            <a:off x="2223975" y="399325"/>
            <a:ext cx="5951400" cy="694200"/>
          </a:xfrm>
          <a:prstGeom prst="rect">
            <a:avLst/>
          </a:prstGeom>
          <a:noFill/>
          <a:ln>
            <a:noFill/>
          </a:ln>
        </p:spPr>
        <p:txBody>
          <a:bodyPr lIns="91425" tIns="91425" rIns="91425" bIns="91425" anchor="t" anchorCtr="0">
            <a:noAutofit/>
          </a:bodyPr>
          <a:lstStyle/>
          <a:p>
            <a:pPr lvl="0" rtl="0">
              <a:spcBef>
                <a:spcPts val="0"/>
              </a:spcBef>
              <a:buNone/>
            </a:pPr>
            <a:r>
              <a:rPr lang="en" sz="4800">
                <a:latin typeface="Josefin Sans"/>
                <a:ea typeface="Josefin Sans"/>
                <a:cs typeface="Josefin Sans"/>
                <a:sym typeface="Josefin Sans"/>
              </a:rPr>
              <a:t> </a:t>
            </a:r>
            <a:r>
              <a:rPr lang="en" sz="4800" b="1">
                <a:latin typeface="Josefin Sans"/>
                <a:ea typeface="Josefin Sans"/>
                <a:cs typeface="Josefin Sans"/>
                <a:sym typeface="Josefin Sans"/>
              </a:rPr>
              <a:t>Session Goals </a:t>
            </a:r>
          </a:p>
        </p:txBody>
      </p:sp>
      <p:sp>
        <p:nvSpPr>
          <p:cNvPr id="141" name="Shape 141"/>
          <p:cNvSpPr txBox="1"/>
          <p:nvPr/>
        </p:nvSpPr>
        <p:spPr>
          <a:xfrm>
            <a:off x="913625" y="1434294"/>
            <a:ext cx="7691700" cy="2856300"/>
          </a:xfrm>
          <a:prstGeom prst="rect">
            <a:avLst/>
          </a:prstGeom>
          <a:noFill/>
          <a:ln>
            <a:noFill/>
          </a:ln>
        </p:spPr>
        <p:txBody>
          <a:bodyPr lIns="91425" tIns="91425" rIns="91425" bIns="91425" anchor="t" anchorCtr="0">
            <a:noAutofit/>
          </a:bodyPr>
          <a:lstStyle/>
          <a:p>
            <a:pPr marL="457200" lvl="0" indent="-381000" rtl="0">
              <a:lnSpc>
                <a:spcPct val="115000"/>
              </a:lnSpc>
              <a:spcBef>
                <a:spcPts val="0"/>
              </a:spcBef>
              <a:buClr>
                <a:schemeClr val="dk1"/>
              </a:buClr>
              <a:buSzPct val="100000"/>
              <a:buFont typeface="Josefin Sans"/>
              <a:buChar char="●"/>
            </a:pPr>
            <a:r>
              <a:rPr lang="en" sz="2400">
                <a:solidFill>
                  <a:schemeClr val="dk1"/>
                </a:solidFill>
                <a:latin typeface="Josefin Sans"/>
                <a:ea typeface="Josefin Sans"/>
                <a:cs typeface="Josefin Sans"/>
                <a:sym typeface="Josefin Sans"/>
              </a:rPr>
              <a:t>Learn about a research-based approach a district used to prepare teachers to analyze curricular resources with a critical eye.</a:t>
            </a:r>
          </a:p>
          <a:p>
            <a:pPr lvl="0" rtl="0">
              <a:lnSpc>
                <a:spcPct val="115000"/>
              </a:lnSpc>
              <a:spcBef>
                <a:spcPts val="0"/>
              </a:spcBef>
              <a:buNone/>
            </a:pPr>
            <a:endParaRPr sz="2400" dirty="0">
              <a:solidFill>
                <a:schemeClr val="dk1"/>
              </a:solidFill>
              <a:latin typeface="Josefin Sans"/>
              <a:ea typeface="Josefin Sans"/>
              <a:cs typeface="Josefin Sans"/>
              <a:sym typeface="Josefin Sans"/>
            </a:endParaRPr>
          </a:p>
          <a:p>
            <a:pPr marL="457200" lvl="0" indent="-381000" rtl="0">
              <a:lnSpc>
                <a:spcPct val="115000"/>
              </a:lnSpc>
              <a:spcBef>
                <a:spcPts val="0"/>
              </a:spcBef>
              <a:buClr>
                <a:schemeClr val="dk1"/>
              </a:buClr>
              <a:buSzPct val="100000"/>
              <a:buFont typeface="Josefin Sans"/>
              <a:buChar char="●"/>
            </a:pPr>
            <a:r>
              <a:rPr lang="en" sz="2400" dirty="0">
                <a:solidFill>
                  <a:schemeClr val="dk1"/>
                </a:solidFill>
                <a:latin typeface="Josefin Sans"/>
                <a:ea typeface="Josefin Sans"/>
                <a:cs typeface="Josefin Sans"/>
                <a:sym typeface="Josefin Sans"/>
              </a:rPr>
              <a:t>Leave with the research, strategies, and professional development tools needed to ensure a thoughtful adoption of CCSS materials.</a:t>
            </a:r>
          </a:p>
          <a:p>
            <a:pPr lvl="0" rtl="0">
              <a:spcBef>
                <a:spcPts val="0"/>
              </a:spcBef>
              <a:buClr>
                <a:schemeClr val="dk1"/>
              </a:buClr>
              <a:buFont typeface="Arial"/>
              <a:buNone/>
            </a:pPr>
            <a:endParaRPr sz="2400" dirty="0">
              <a:solidFill>
                <a:schemeClr val="dk1"/>
              </a:solidFill>
            </a:endParaRPr>
          </a:p>
          <a:p>
            <a:pPr lvl="0" rtl="0">
              <a:spcBef>
                <a:spcPts val="0"/>
              </a:spcBef>
              <a:buNone/>
            </a:pPr>
            <a:endParaRPr sz="2400" dirty="0">
              <a:latin typeface="Josefin Sans"/>
              <a:ea typeface="Josefin Sans"/>
              <a:cs typeface="Josefin Sans"/>
              <a:sym typeface="Josefin San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p:nvPr/>
        </p:nvSpPr>
        <p:spPr>
          <a:xfrm>
            <a:off x="1802525" y="278850"/>
            <a:ext cx="5245800" cy="935700"/>
          </a:xfrm>
          <a:prstGeom prst="rect">
            <a:avLst/>
          </a:prstGeom>
          <a:noFill/>
          <a:ln>
            <a:noFill/>
          </a:ln>
        </p:spPr>
        <p:txBody>
          <a:bodyPr lIns="91425" tIns="91425" rIns="91425" bIns="91425" anchor="t" anchorCtr="0">
            <a:noAutofit/>
          </a:bodyPr>
          <a:lstStyle/>
          <a:p>
            <a:pPr lvl="0" algn="ctr">
              <a:spcBef>
                <a:spcPts val="0"/>
              </a:spcBef>
              <a:buNone/>
            </a:pPr>
            <a:r>
              <a:rPr lang="en" sz="4000">
                <a:latin typeface="Josefin Sans"/>
                <a:ea typeface="Josefin Sans"/>
                <a:cs typeface="Josefin Sans"/>
                <a:sym typeface="Josefin Sans"/>
              </a:rPr>
              <a:t>Evaluation in </a:t>
            </a:r>
          </a:p>
          <a:p>
            <a:pPr lvl="0" algn="ctr" rtl="0">
              <a:spcBef>
                <a:spcPts val="0"/>
              </a:spcBef>
              <a:buNone/>
            </a:pPr>
            <a:r>
              <a:rPr lang="en" sz="4000">
                <a:latin typeface="Josefin Sans"/>
                <a:ea typeface="Josefin Sans"/>
                <a:cs typeface="Josefin Sans"/>
                <a:sym typeface="Josefin Sans"/>
              </a:rPr>
              <a:t>NCSM Conference APP</a:t>
            </a:r>
          </a:p>
          <a:p>
            <a:pPr lvl="0" rtl="0">
              <a:spcBef>
                <a:spcPts val="0"/>
              </a:spcBef>
              <a:buNone/>
            </a:pPr>
            <a:endParaRPr>
              <a:solidFill>
                <a:schemeClr val="dk1"/>
              </a:solidFill>
              <a:latin typeface="Josefin Sans"/>
              <a:ea typeface="Josefin Sans"/>
              <a:cs typeface="Josefin Sans"/>
              <a:sym typeface="Josefin Sans"/>
            </a:endParaRPr>
          </a:p>
        </p:txBody>
      </p:sp>
      <p:sp>
        <p:nvSpPr>
          <p:cNvPr id="268" name="Shape 268"/>
          <p:cNvSpPr txBox="1"/>
          <p:nvPr/>
        </p:nvSpPr>
        <p:spPr>
          <a:xfrm>
            <a:off x="858200" y="1769125"/>
            <a:ext cx="5856365" cy="2889600"/>
          </a:xfrm>
          <a:prstGeom prst="rect">
            <a:avLst/>
          </a:prstGeom>
          <a:noFill/>
          <a:ln>
            <a:noFill/>
          </a:ln>
        </p:spPr>
        <p:txBody>
          <a:bodyPr lIns="91425" tIns="91425" rIns="91425" bIns="91425" anchor="t" anchorCtr="0">
            <a:noAutofit/>
          </a:bodyPr>
          <a:lstStyle/>
          <a:p>
            <a:pPr marL="457200" lvl="0" indent="-342900" rtl="0">
              <a:lnSpc>
                <a:spcPct val="115000"/>
              </a:lnSpc>
              <a:spcBef>
                <a:spcPts val="0"/>
              </a:spcBef>
              <a:buClr>
                <a:srgbClr val="222222"/>
              </a:buClr>
              <a:buSzPct val="100000"/>
              <a:buFont typeface="Josefin Sans"/>
              <a:buChar char="●"/>
            </a:pPr>
            <a:r>
              <a:rPr lang="en" sz="1800">
                <a:solidFill>
                  <a:srgbClr val="222222"/>
                </a:solidFill>
                <a:highlight>
                  <a:srgbClr val="FFFFFF"/>
                </a:highlight>
                <a:latin typeface="Josefin Sans"/>
                <a:ea typeface="Josefin Sans"/>
                <a:cs typeface="Josefin Sans"/>
                <a:sym typeface="Josefin Sans"/>
              </a:rPr>
              <a:t> Log into NCSM conference APP</a:t>
            </a:r>
          </a:p>
          <a:p>
            <a:pPr marL="457200" lvl="0" indent="-342900" rtl="0">
              <a:lnSpc>
                <a:spcPct val="115000"/>
              </a:lnSpc>
              <a:spcBef>
                <a:spcPts val="0"/>
              </a:spcBef>
              <a:buClr>
                <a:srgbClr val="222222"/>
              </a:buClr>
              <a:buSzPct val="100000"/>
              <a:buFont typeface="Josefin Sans"/>
              <a:buChar char="●"/>
            </a:pPr>
            <a:r>
              <a:rPr lang="en" sz="1800">
                <a:solidFill>
                  <a:srgbClr val="222222"/>
                </a:solidFill>
                <a:highlight>
                  <a:srgbClr val="FFFFFF"/>
                </a:highlight>
                <a:latin typeface="Josefin Sans"/>
                <a:ea typeface="Josefin Sans"/>
                <a:cs typeface="Josefin Sans"/>
                <a:sym typeface="Josefin Sans"/>
              </a:rPr>
              <a:t> Click on our session</a:t>
            </a:r>
          </a:p>
          <a:p>
            <a:pPr marL="457200" lvl="0" indent="-342900" rtl="0">
              <a:lnSpc>
                <a:spcPct val="115000"/>
              </a:lnSpc>
              <a:spcBef>
                <a:spcPts val="0"/>
              </a:spcBef>
              <a:buClr>
                <a:srgbClr val="222222"/>
              </a:buClr>
              <a:buSzPct val="100000"/>
              <a:buFont typeface="Josefin Sans"/>
              <a:buChar char="●"/>
            </a:pPr>
            <a:r>
              <a:rPr lang="en" sz="1800">
                <a:solidFill>
                  <a:srgbClr val="222222"/>
                </a:solidFill>
                <a:highlight>
                  <a:srgbClr val="FFFFFF"/>
                </a:highlight>
                <a:latin typeface="Josefin Sans"/>
                <a:ea typeface="Josefin Sans"/>
                <a:cs typeface="Josefin Sans"/>
                <a:sym typeface="Josefin Sans"/>
              </a:rPr>
              <a:t> Scroll to evaluation icon</a:t>
            </a:r>
          </a:p>
          <a:p>
            <a:pPr lvl="0" rtl="0">
              <a:lnSpc>
                <a:spcPct val="115000"/>
              </a:lnSpc>
              <a:spcBef>
                <a:spcPts val="0"/>
              </a:spcBef>
              <a:buNone/>
            </a:pPr>
            <a:endParaRPr sz="600">
              <a:solidFill>
                <a:srgbClr val="222222"/>
              </a:solidFill>
              <a:highlight>
                <a:srgbClr val="FFFFFF"/>
              </a:highlight>
              <a:latin typeface="Josefin Sans"/>
              <a:ea typeface="Josefin Sans"/>
              <a:cs typeface="Josefin Sans"/>
              <a:sym typeface="Josefin Sans"/>
            </a:endParaRPr>
          </a:p>
          <a:p>
            <a:pPr lvl="0" rtl="0">
              <a:lnSpc>
                <a:spcPct val="115000"/>
              </a:lnSpc>
              <a:spcBef>
                <a:spcPts val="0"/>
              </a:spcBef>
              <a:buNone/>
            </a:pPr>
            <a:r>
              <a:rPr lang="en" sz="1800">
                <a:solidFill>
                  <a:srgbClr val="222222"/>
                </a:solidFill>
                <a:highlight>
                  <a:srgbClr val="FFFFFF"/>
                </a:highlight>
                <a:latin typeface="Josefin Sans"/>
                <a:ea typeface="Josefin Sans"/>
                <a:cs typeface="Josefin Sans"/>
                <a:sym typeface="Josefin Sans"/>
              </a:rPr>
              <a:t>Respond to these 4 questions:</a:t>
            </a:r>
          </a:p>
          <a:p>
            <a:pPr marL="596900" lvl="0" indent="-342900" rtl="0">
              <a:lnSpc>
                <a:spcPct val="115000"/>
              </a:lnSpc>
              <a:spcBef>
                <a:spcPts val="0"/>
              </a:spcBef>
              <a:buClr>
                <a:srgbClr val="222222"/>
              </a:buClr>
              <a:buSzPct val="100000"/>
              <a:buFont typeface="Josefin Sans"/>
              <a:buAutoNum type="arabicPeriod"/>
            </a:pPr>
            <a:r>
              <a:rPr lang="en" sz="1800">
                <a:solidFill>
                  <a:srgbClr val="222222"/>
                </a:solidFill>
                <a:highlight>
                  <a:srgbClr val="FFFFFF"/>
                </a:highlight>
                <a:latin typeface="Josefin Sans"/>
                <a:ea typeface="Josefin Sans"/>
                <a:cs typeface="Josefin Sans"/>
                <a:sym typeface="Josefin Sans"/>
              </a:rPr>
              <a:t>Please rate this overall session. Scale of 1-5</a:t>
            </a:r>
          </a:p>
          <a:p>
            <a:pPr marL="596900" lvl="0" indent="-342900" rtl="0">
              <a:lnSpc>
                <a:spcPct val="115000"/>
              </a:lnSpc>
              <a:spcBef>
                <a:spcPts val="0"/>
              </a:spcBef>
              <a:buClr>
                <a:srgbClr val="222222"/>
              </a:buClr>
              <a:buSzPct val="100000"/>
              <a:buFont typeface="Josefin Sans"/>
              <a:buAutoNum type="arabicPeriod"/>
            </a:pPr>
            <a:r>
              <a:rPr lang="en" sz="1800">
                <a:solidFill>
                  <a:srgbClr val="222222"/>
                </a:solidFill>
                <a:highlight>
                  <a:srgbClr val="FFFFFF"/>
                </a:highlight>
                <a:latin typeface="Josefin Sans"/>
                <a:ea typeface="Josefin Sans"/>
                <a:cs typeface="Josefin Sans"/>
                <a:sym typeface="Josefin Sans"/>
              </a:rPr>
              <a:t>Please rate the presenter. Scale of 1-5</a:t>
            </a:r>
          </a:p>
          <a:p>
            <a:pPr marL="596900" lvl="0" indent="-342900" rtl="0">
              <a:lnSpc>
                <a:spcPct val="115000"/>
              </a:lnSpc>
              <a:spcBef>
                <a:spcPts val="0"/>
              </a:spcBef>
              <a:buClr>
                <a:srgbClr val="222222"/>
              </a:buClr>
              <a:buSzPct val="100000"/>
              <a:buFont typeface="Josefin Sans"/>
              <a:buAutoNum type="arabicPeriod"/>
            </a:pPr>
            <a:r>
              <a:rPr lang="en" sz="1800">
                <a:solidFill>
                  <a:srgbClr val="222222"/>
                </a:solidFill>
                <a:highlight>
                  <a:srgbClr val="FFFFFF"/>
                </a:highlight>
                <a:latin typeface="Josefin Sans"/>
                <a:ea typeface="Josefin Sans"/>
                <a:cs typeface="Josefin Sans"/>
                <a:sym typeface="Josefin Sans"/>
              </a:rPr>
              <a:t>How well did the session meet your expectations?</a:t>
            </a:r>
          </a:p>
          <a:p>
            <a:pPr marL="596900" lvl="0" indent="-342900" rtl="0">
              <a:lnSpc>
                <a:spcPct val="115000"/>
              </a:lnSpc>
              <a:spcBef>
                <a:spcPts val="0"/>
              </a:spcBef>
              <a:buClr>
                <a:srgbClr val="222222"/>
              </a:buClr>
              <a:buSzPct val="100000"/>
              <a:buFont typeface="Josefin Sans"/>
              <a:buAutoNum type="arabicPeriod"/>
            </a:pPr>
            <a:r>
              <a:rPr lang="en" sz="1800">
                <a:solidFill>
                  <a:srgbClr val="222222"/>
                </a:solidFill>
                <a:highlight>
                  <a:srgbClr val="FFFFFF"/>
                </a:highlight>
                <a:latin typeface="Josefin Sans"/>
                <a:ea typeface="Josefin Sans"/>
                <a:cs typeface="Josefin Sans"/>
                <a:sym typeface="Josefin Sans"/>
              </a:rPr>
              <a:t>What else would you like to tell us about this session?</a:t>
            </a:r>
          </a:p>
          <a:p>
            <a:pPr lvl="0" algn="ctr" rtl="0">
              <a:spcBef>
                <a:spcPts val="640"/>
              </a:spcBef>
              <a:buNone/>
            </a:pPr>
            <a:endParaRPr sz="3200">
              <a:solidFill>
                <a:srgbClr val="1A907D"/>
              </a:solidFill>
              <a:latin typeface="Josefin Sans"/>
              <a:ea typeface="Josefin Sans"/>
              <a:cs typeface="Josefin Sans"/>
              <a:sym typeface="Josefi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2" name="TextBox 1"/>
          <p:cNvSpPr txBox="1"/>
          <p:nvPr/>
        </p:nvSpPr>
        <p:spPr>
          <a:xfrm>
            <a:off x="620485" y="2024743"/>
            <a:ext cx="7794171" cy="2308324"/>
          </a:xfrm>
          <a:prstGeom prst="rect">
            <a:avLst/>
          </a:prstGeom>
          <a:noFill/>
        </p:spPr>
        <p:txBody>
          <a:bodyPr wrap="square" rtlCol="0">
            <a:spAutoFit/>
          </a:bodyPr>
          <a:lstStyle/>
          <a:p>
            <a:pPr algn="ctr"/>
            <a:r>
              <a:rPr lang="en-US" sz="3600" dirty="0" smtClean="0"/>
              <a:t>What are the first 2 thoughts/words that come to mind when you think about the prospect of a new math adoption?</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p:nvPr/>
        </p:nvSpPr>
        <p:spPr>
          <a:xfrm>
            <a:off x="1973488" y="414375"/>
            <a:ext cx="6288600" cy="694200"/>
          </a:xfrm>
          <a:prstGeom prst="rect">
            <a:avLst/>
          </a:prstGeom>
          <a:noFill/>
          <a:ln>
            <a:noFill/>
          </a:ln>
        </p:spPr>
        <p:txBody>
          <a:bodyPr lIns="91425" tIns="91425" rIns="91425" bIns="91425" anchor="t" anchorCtr="0">
            <a:noAutofit/>
          </a:bodyPr>
          <a:lstStyle/>
          <a:p>
            <a:pPr lvl="0" rtl="0">
              <a:spcBef>
                <a:spcPts val="0"/>
              </a:spcBef>
              <a:buNone/>
            </a:pPr>
            <a:r>
              <a:rPr lang="en" sz="2400" b="1">
                <a:latin typeface="Josefin Sans"/>
                <a:ea typeface="Josefin Sans"/>
                <a:cs typeface="Josefin Sans"/>
                <a:sym typeface="Josefin Sans"/>
              </a:rPr>
              <a:t>Getting to Know Our Schools and Participants  </a:t>
            </a:r>
          </a:p>
        </p:txBody>
      </p:sp>
      <p:sp>
        <p:nvSpPr>
          <p:cNvPr id="147" name="Shape 147"/>
          <p:cNvSpPr txBox="1"/>
          <p:nvPr/>
        </p:nvSpPr>
        <p:spPr>
          <a:xfrm>
            <a:off x="1886775" y="997575"/>
            <a:ext cx="6625800" cy="1423800"/>
          </a:xfrm>
          <a:prstGeom prst="rect">
            <a:avLst/>
          </a:prstGeom>
          <a:noFill/>
          <a:ln>
            <a:noFill/>
          </a:ln>
        </p:spPr>
        <p:txBody>
          <a:bodyPr lIns="91425" tIns="91425" rIns="91425" bIns="91425" anchor="t" anchorCtr="0">
            <a:noAutofit/>
          </a:bodyPr>
          <a:lstStyle/>
          <a:p>
            <a:pPr lvl="0" rtl="0">
              <a:spcBef>
                <a:spcPts val="0"/>
              </a:spcBef>
              <a:buNone/>
            </a:pPr>
            <a:r>
              <a:rPr lang="en" sz="3000" dirty="0" err="1">
                <a:latin typeface="Josefin Sans"/>
                <a:ea typeface="Josefin Sans"/>
                <a:cs typeface="Josefin Sans"/>
                <a:sym typeface="Josefin Sans"/>
              </a:rPr>
              <a:t>Kahoot</a:t>
            </a:r>
            <a:endParaRPr lang="en" sz="3000" dirty="0">
              <a:latin typeface="Josefin Sans"/>
              <a:ea typeface="Josefin Sans"/>
              <a:cs typeface="Josefin Sans"/>
              <a:sym typeface="Josefin Sans"/>
            </a:endParaRPr>
          </a:p>
          <a:p>
            <a:pPr marL="457200" lvl="0" indent="-381000" rtl="0">
              <a:spcBef>
                <a:spcPts val="0"/>
              </a:spcBef>
              <a:buSzPct val="100000"/>
              <a:buFont typeface="Josefin Sans"/>
              <a:buChar char="●"/>
            </a:pPr>
            <a:r>
              <a:rPr lang="en" sz="2400" u="sng" dirty="0">
                <a:solidFill>
                  <a:schemeClr val="hlink"/>
                </a:solidFill>
                <a:latin typeface="Josefin Sans"/>
                <a:ea typeface="Josefin Sans"/>
                <a:cs typeface="Josefin Sans"/>
                <a:sym typeface="Josefin Sans"/>
                <a:hlinkClick r:id="rId3"/>
              </a:rPr>
              <a:t>www.kahoot.it</a:t>
            </a:r>
          </a:p>
          <a:p>
            <a:pPr marL="457200" lvl="0" indent="-381000" rtl="0">
              <a:spcBef>
                <a:spcPts val="0"/>
              </a:spcBef>
              <a:buSzPct val="100000"/>
              <a:buFont typeface="Josefin Sans"/>
              <a:buChar char="●"/>
            </a:pPr>
            <a:r>
              <a:rPr lang="en" sz="2400" dirty="0">
                <a:latin typeface="Josefin Sans"/>
                <a:ea typeface="Josefin Sans"/>
                <a:cs typeface="Josefin Sans"/>
                <a:sym typeface="Josefin Sans"/>
              </a:rPr>
              <a:t>Enter Game Pin and Nickname </a:t>
            </a:r>
          </a:p>
          <a:p>
            <a:pPr lvl="0" rtl="0">
              <a:spcBef>
                <a:spcPts val="0"/>
              </a:spcBef>
              <a:buNone/>
            </a:pPr>
            <a:endParaRPr sz="2400" dirty="0">
              <a:latin typeface="Josefin Sans"/>
              <a:ea typeface="Josefin Sans"/>
              <a:cs typeface="Josefin Sans"/>
              <a:sym typeface="Josefin Sans"/>
            </a:endParaRPr>
          </a:p>
          <a:p>
            <a:pPr marL="457200" lvl="0" indent="0" rtl="0">
              <a:spcBef>
                <a:spcPts val="0"/>
              </a:spcBef>
              <a:buNone/>
            </a:pPr>
            <a:r>
              <a:rPr lang="en" sz="2400" dirty="0">
                <a:latin typeface="Josefin Sans"/>
                <a:ea typeface="Josefin Sans"/>
                <a:cs typeface="Josefin Sans"/>
                <a:sym typeface="Josefin Sans"/>
              </a:rPr>
              <a:t>  </a:t>
            </a:r>
          </a:p>
        </p:txBody>
      </p:sp>
      <p:pic>
        <p:nvPicPr>
          <p:cNvPr id="148" name="Shape 148"/>
          <p:cNvPicPr preferRelativeResize="0"/>
          <p:nvPr/>
        </p:nvPicPr>
        <p:blipFill>
          <a:blip r:embed="rId4">
            <a:alphaModFix/>
          </a:blip>
          <a:stretch>
            <a:fillRect/>
          </a:stretch>
        </p:blipFill>
        <p:spPr>
          <a:xfrm>
            <a:off x="444773" y="3219475"/>
            <a:ext cx="1549498" cy="1467774"/>
          </a:xfrm>
          <a:prstGeom prst="rect">
            <a:avLst/>
          </a:prstGeom>
          <a:noFill/>
          <a:ln>
            <a:noFill/>
          </a:ln>
        </p:spPr>
      </p:pic>
      <p:sp>
        <p:nvSpPr>
          <p:cNvPr id="149" name="Shape 149"/>
          <p:cNvSpPr txBox="1"/>
          <p:nvPr/>
        </p:nvSpPr>
        <p:spPr>
          <a:xfrm>
            <a:off x="1917500" y="2481725"/>
            <a:ext cx="6763500" cy="677400"/>
          </a:xfrm>
          <a:prstGeom prst="rect">
            <a:avLst/>
          </a:prstGeom>
          <a:noFill/>
          <a:ln>
            <a:noFill/>
          </a:ln>
        </p:spPr>
        <p:txBody>
          <a:bodyPr lIns="91425" tIns="91425" rIns="91425" bIns="91425" anchor="t" anchorCtr="0">
            <a:noAutofit/>
          </a:bodyPr>
          <a:lstStyle/>
          <a:p>
            <a:pPr lvl="0">
              <a:spcBef>
                <a:spcPts val="0"/>
              </a:spcBef>
              <a:buClr>
                <a:schemeClr val="dk1"/>
              </a:buClr>
              <a:buSzPct val="36666"/>
              <a:buFont typeface="Arial"/>
              <a:buNone/>
            </a:pPr>
            <a:r>
              <a:rPr lang="en" sz="3000" dirty="0">
                <a:solidFill>
                  <a:schemeClr val="dk1"/>
                </a:solidFill>
                <a:latin typeface="Josefin Sans"/>
                <a:ea typeface="Josefin Sans"/>
                <a:cs typeface="Josefin Sans"/>
                <a:sym typeface="Josefin Sans"/>
              </a:rPr>
              <a:t>Table Talk  </a:t>
            </a:r>
          </a:p>
          <a:p>
            <a:pPr marL="457200" lvl="0" indent="-381000" rtl="0">
              <a:spcBef>
                <a:spcPts val="0"/>
              </a:spcBef>
              <a:buClr>
                <a:schemeClr val="dk1"/>
              </a:buClr>
              <a:buSzPct val="100000"/>
              <a:buFont typeface="Josefin Sans"/>
              <a:buChar char="●"/>
            </a:pPr>
            <a:r>
              <a:rPr lang="en" sz="2400" dirty="0">
                <a:solidFill>
                  <a:schemeClr val="dk1"/>
                </a:solidFill>
                <a:latin typeface="Josefin Sans"/>
                <a:ea typeface="Josefin Sans"/>
                <a:cs typeface="Josefin Sans"/>
                <a:sym typeface="Josefin Sans"/>
              </a:rPr>
              <a:t>If I could work through the selection process again, I would….</a:t>
            </a:r>
          </a:p>
          <a:p>
            <a:pPr marL="914400" lvl="1" indent="-381000" rtl="0">
              <a:spcBef>
                <a:spcPts val="0"/>
              </a:spcBef>
              <a:buClr>
                <a:schemeClr val="dk1"/>
              </a:buClr>
              <a:buSzPct val="100000"/>
              <a:buFont typeface="Josefin Sans"/>
              <a:buChar char="○"/>
            </a:pPr>
            <a:r>
              <a:rPr lang="en" sz="2400" dirty="0">
                <a:solidFill>
                  <a:schemeClr val="dk1"/>
                </a:solidFill>
                <a:latin typeface="Josefin Sans"/>
                <a:ea typeface="Josefin Sans"/>
                <a:cs typeface="Josefin Sans"/>
                <a:sym typeface="Josefin Sans"/>
              </a:rPr>
              <a:t>replicate the same process (GREEN CARD)</a:t>
            </a:r>
          </a:p>
          <a:p>
            <a:pPr marL="914400" lvl="1" indent="-381000" rtl="0">
              <a:spcBef>
                <a:spcPts val="0"/>
              </a:spcBef>
              <a:buClr>
                <a:schemeClr val="dk1"/>
              </a:buClr>
              <a:buSzPct val="100000"/>
              <a:buFont typeface="Josefin Sans"/>
              <a:buChar char="○"/>
            </a:pPr>
            <a:r>
              <a:rPr lang="en" sz="2400" dirty="0">
                <a:solidFill>
                  <a:schemeClr val="dk1"/>
                </a:solidFill>
                <a:latin typeface="Josefin Sans"/>
                <a:ea typeface="Josefin Sans"/>
                <a:cs typeface="Josefin Sans"/>
                <a:sym typeface="Josefin Sans"/>
              </a:rPr>
              <a:t>change or do things differently (RED CARD) </a:t>
            </a:r>
          </a:p>
        </p:txBody>
      </p:sp>
    </p:spTree>
    <p:extLst>
      <p:ext uri="{BB962C8B-B14F-4D97-AF65-F5344CB8AC3E}">
        <p14:creationId xmlns:p14="http://schemas.microsoft.com/office/powerpoint/2010/main" val="121163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9"/>
                                        </p:tgtEl>
                                        <p:attrNameLst>
                                          <p:attrName>style.visibility</p:attrName>
                                        </p:attrNameLst>
                                      </p:cBhvr>
                                      <p:to>
                                        <p:strVal val="visible"/>
                                      </p:to>
                                    </p:set>
                                    <p:animEffect transition="in" filter="fade">
                                      <p:cBhvr>
                                        <p:cTn id="7" dur="1000"/>
                                        <p:tgtEl>
                                          <p:spTgt spid="149"/>
                                        </p:tgtEl>
                                      </p:cBhvr>
                                    </p:animEffect>
                                  </p:childTnLst>
                                </p:cTn>
                              </p:par>
                              <p:par>
                                <p:cTn id="8" presetID="10" presetClass="entr" presetSubtype="0" fill="hold" nodeType="withEffect">
                                  <p:stCondLst>
                                    <p:cond delay="0"/>
                                  </p:stCondLst>
                                  <p:childTnLst>
                                    <p:set>
                                      <p:cBhvr>
                                        <p:cTn id="9" dur="1" fill="hold">
                                          <p:stCondLst>
                                            <p:cond delay="0"/>
                                          </p:stCondLst>
                                        </p:cTn>
                                        <p:tgtEl>
                                          <p:spTgt spid="148"/>
                                        </p:tgtEl>
                                        <p:attrNameLst>
                                          <p:attrName>style.visibility</p:attrName>
                                        </p:attrNameLst>
                                      </p:cBhvr>
                                      <p:to>
                                        <p:strVal val="visible"/>
                                      </p:to>
                                    </p:set>
                                    <p:animEffect transition="in" filter="fade">
                                      <p:cBhvr>
                                        <p:cTn id="10" dur="10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Shape 154"/>
          <p:cNvPicPr preferRelativeResize="0"/>
          <p:nvPr/>
        </p:nvPicPr>
        <p:blipFill>
          <a:blip r:embed="rId3">
            <a:alphaModFix/>
          </a:blip>
          <a:stretch>
            <a:fillRect/>
          </a:stretch>
        </p:blipFill>
        <p:spPr>
          <a:xfrm>
            <a:off x="1767225" y="3845450"/>
            <a:ext cx="6200775" cy="866775"/>
          </a:xfrm>
          <a:prstGeom prst="rect">
            <a:avLst/>
          </a:prstGeom>
          <a:noFill/>
          <a:ln>
            <a:noFill/>
          </a:ln>
        </p:spPr>
      </p:pic>
      <p:pic>
        <p:nvPicPr>
          <p:cNvPr id="155" name="Shape 155"/>
          <p:cNvPicPr preferRelativeResize="0"/>
          <p:nvPr/>
        </p:nvPicPr>
        <p:blipFill>
          <a:blip r:embed="rId4">
            <a:alphaModFix/>
          </a:blip>
          <a:stretch>
            <a:fillRect/>
          </a:stretch>
        </p:blipFill>
        <p:spPr>
          <a:xfrm>
            <a:off x="1217600" y="1579275"/>
            <a:ext cx="7052225" cy="200634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p:nvPr/>
        </p:nvSpPr>
        <p:spPr>
          <a:xfrm>
            <a:off x="2223975" y="399325"/>
            <a:ext cx="5951400" cy="694200"/>
          </a:xfrm>
          <a:prstGeom prst="rect">
            <a:avLst/>
          </a:prstGeom>
          <a:noFill/>
          <a:ln>
            <a:noFill/>
          </a:ln>
        </p:spPr>
        <p:txBody>
          <a:bodyPr lIns="91425" tIns="91425" rIns="91425" bIns="91425" anchor="t" anchorCtr="0">
            <a:noAutofit/>
          </a:bodyPr>
          <a:lstStyle/>
          <a:p>
            <a:pPr lvl="0" rtl="0">
              <a:spcBef>
                <a:spcPts val="0"/>
              </a:spcBef>
              <a:buNone/>
            </a:pPr>
            <a:r>
              <a:rPr lang="en" sz="4800" b="1">
                <a:latin typeface="Josefin Sans"/>
                <a:ea typeface="Josefin Sans"/>
                <a:cs typeface="Josefin Sans"/>
                <a:sym typeface="Josefin Sans"/>
              </a:rPr>
              <a:t> </a:t>
            </a:r>
            <a:r>
              <a:rPr lang="en" sz="3600" b="1">
                <a:latin typeface="Josefin Sans"/>
                <a:ea typeface="Josefin Sans"/>
                <a:cs typeface="Josefin Sans"/>
                <a:sym typeface="Josefin Sans"/>
              </a:rPr>
              <a:t>Learning from Past Practice  </a:t>
            </a:r>
          </a:p>
        </p:txBody>
      </p:sp>
      <p:sp>
        <p:nvSpPr>
          <p:cNvPr id="161" name="Shape 161"/>
          <p:cNvSpPr txBox="1"/>
          <p:nvPr/>
        </p:nvSpPr>
        <p:spPr>
          <a:xfrm>
            <a:off x="1316325" y="1587800"/>
            <a:ext cx="7294800" cy="617700"/>
          </a:xfrm>
          <a:prstGeom prst="rect">
            <a:avLst/>
          </a:prstGeom>
          <a:noFill/>
          <a:ln>
            <a:noFill/>
          </a:ln>
        </p:spPr>
        <p:txBody>
          <a:bodyPr lIns="91425" tIns="91425" rIns="91425" bIns="91425" anchor="t" anchorCtr="0">
            <a:noAutofit/>
          </a:bodyPr>
          <a:lstStyle/>
          <a:p>
            <a:pPr lvl="0" rtl="0">
              <a:spcBef>
                <a:spcPts val="0"/>
              </a:spcBef>
              <a:buNone/>
            </a:pPr>
            <a:r>
              <a:rPr lang="en-US" sz="2400" dirty="0" smtClean="0">
                <a:latin typeface="Josefin Sans"/>
                <a:ea typeface="Josefin Sans"/>
                <a:cs typeface="Josefin Sans"/>
                <a:sym typeface="Josefin Sans"/>
              </a:rPr>
              <a:t>• </a:t>
            </a:r>
            <a:r>
              <a:rPr lang="en" sz="2400" dirty="0" smtClean="0">
                <a:latin typeface="Josefin Sans"/>
                <a:ea typeface="Josefin Sans"/>
                <a:cs typeface="Josefin Sans"/>
                <a:sym typeface="Josefin Sans"/>
              </a:rPr>
              <a:t>Different </a:t>
            </a:r>
            <a:r>
              <a:rPr lang="en" sz="2400" dirty="0">
                <a:latin typeface="Josefin Sans"/>
                <a:ea typeface="Josefin Sans"/>
                <a:cs typeface="Josefin Sans"/>
                <a:sym typeface="Josefin Sans"/>
              </a:rPr>
              <a:t>Philosophies </a:t>
            </a: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p:txBody>
      </p:sp>
      <p:sp>
        <p:nvSpPr>
          <p:cNvPr id="162" name="Shape 162"/>
          <p:cNvSpPr txBox="1"/>
          <p:nvPr/>
        </p:nvSpPr>
        <p:spPr>
          <a:xfrm>
            <a:off x="1316325" y="2122475"/>
            <a:ext cx="7441420" cy="617700"/>
          </a:xfrm>
          <a:prstGeom prst="rect">
            <a:avLst/>
          </a:prstGeom>
          <a:noFill/>
          <a:ln>
            <a:noFill/>
          </a:ln>
        </p:spPr>
        <p:txBody>
          <a:bodyPr lIns="91425" tIns="91425" rIns="91425" bIns="91425" anchor="t" anchorCtr="0">
            <a:noAutofit/>
          </a:bodyPr>
          <a:lstStyle/>
          <a:p>
            <a:pPr lvl="0" rtl="0">
              <a:spcBef>
                <a:spcPts val="0"/>
              </a:spcBef>
              <a:buNone/>
            </a:pPr>
            <a:r>
              <a:rPr lang="en-US" sz="2400" dirty="0" smtClean="0">
                <a:solidFill>
                  <a:schemeClr val="dk1"/>
                </a:solidFill>
                <a:latin typeface="Josefin Sans"/>
                <a:ea typeface="Josefin Sans"/>
                <a:cs typeface="Josefin Sans"/>
                <a:sym typeface="Josefin Sans"/>
              </a:rPr>
              <a:t>• </a:t>
            </a:r>
            <a:r>
              <a:rPr lang="en" sz="2400" dirty="0" smtClean="0">
                <a:solidFill>
                  <a:schemeClr val="dk1"/>
                </a:solidFill>
                <a:latin typeface="Josefin Sans"/>
                <a:ea typeface="Josefin Sans"/>
                <a:cs typeface="Josefin Sans"/>
                <a:sym typeface="Josefin Sans"/>
              </a:rPr>
              <a:t>Shallow </a:t>
            </a:r>
            <a:r>
              <a:rPr lang="en" sz="2400" dirty="0">
                <a:solidFill>
                  <a:schemeClr val="dk1"/>
                </a:solidFill>
                <a:latin typeface="Josefin Sans"/>
                <a:ea typeface="Josefin Sans"/>
                <a:cs typeface="Josefin Sans"/>
                <a:sym typeface="Josefin Sans"/>
              </a:rPr>
              <a:t>Understanding of Standards and Progressions</a:t>
            </a:r>
          </a:p>
          <a:p>
            <a:pPr lvl="0" rtl="0">
              <a:spcBef>
                <a:spcPts val="0"/>
              </a:spcBef>
              <a:buNone/>
            </a:pPr>
            <a:r>
              <a:rPr lang="en" sz="1800" b="1" dirty="0">
                <a:solidFill>
                  <a:schemeClr val="dk1"/>
                </a:solidFill>
                <a:latin typeface="Josefin Sans"/>
                <a:ea typeface="Josefin Sans"/>
                <a:cs typeface="Josefin Sans"/>
                <a:sym typeface="Josefin Sans"/>
              </a:rPr>
              <a:t>          3.NF.3: Explain equivalence of fractions in special cases, and </a:t>
            </a:r>
            <a:r>
              <a:rPr lang="en-US" sz="1800" b="1" dirty="0" smtClean="0">
                <a:solidFill>
                  <a:schemeClr val="dk1"/>
                </a:solidFill>
                <a:latin typeface="Josefin Sans"/>
                <a:ea typeface="Josefin Sans"/>
                <a:cs typeface="Josefin Sans"/>
                <a:sym typeface="Josefin Sans"/>
              </a:rPr>
              <a:t> 	        </a:t>
            </a:r>
            <a:r>
              <a:rPr lang="en" sz="1800" b="1" dirty="0" smtClean="0">
                <a:solidFill>
                  <a:schemeClr val="dk1"/>
                </a:solidFill>
                <a:latin typeface="Josefin Sans"/>
                <a:ea typeface="Josefin Sans"/>
                <a:cs typeface="Josefin Sans"/>
                <a:sym typeface="Josefin Sans"/>
              </a:rPr>
              <a:t>compare fractions </a:t>
            </a:r>
            <a:r>
              <a:rPr lang="en" sz="1800" b="1" dirty="0">
                <a:solidFill>
                  <a:schemeClr val="dk1"/>
                </a:solidFill>
                <a:latin typeface="Josefin Sans"/>
                <a:ea typeface="Josefin Sans"/>
                <a:cs typeface="Josefin Sans"/>
                <a:sym typeface="Josefin Sans"/>
              </a:rPr>
              <a:t>by reasoning about their size.</a:t>
            </a: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p:txBody>
      </p:sp>
      <p:sp>
        <p:nvSpPr>
          <p:cNvPr id="163" name="Shape 163"/>
          <p:cNvSpPr txBox="1"/>
          <p:nvPr/>
        </p:nvSpPr>
        <p:spPr>
          <a:xfrm>
            <a:off x="1336600" y="3720900"/>
            <a:ext cx="7294800" cy="694200"/>
          </a:xfrm>
          <a:prstGeom prst="rect">
            <a:avLst/>
          </a:prstGeom>
          <a:noFill/>
          <a:ln>
            <a:noFill/>
          </a:ln>
        </p:spPr>
        <p:txBody>
          <a:bodyPr lIns="91425" tIns="91425" rIns="91425" bIns="91425" anchor="t" anchorCtr="0">
            <a:noAutofit/>
          </a:bodyPr>
          <a:lstStyle/>
          <a:p>
            <a:pPr lvl="0" rtl="0">
              <a:spcBef>
                <a:spcPts val="0"/>
              </a:spcBef>
              <a:buClr>
                <a:schemeClr val="dk1"/>
              </a:buClr>
              <a:buSzPct val="45833"/>
              <a:buFont typeface="Arial"/>
              <a:buNone/>
            </a:pPr>
            <a:r>
              <a:rPr lang="en-US" sz="2400" dirty="0" smtClean="0">
                <a:solidFill>
                  <a:schemeClr val="dk1"/>
                </a:solidFill>
                <a:latin typeface="Josefin Sans"/>
                <a:ea typeface="Josefin Sans"/>
                <a:cs typeface="Josefin Sans"/>
                <a:sym typeface="Josefin Sans"/>
              </a:rPr>
              <a:t>• </a:t>
            </a:r>
            <a:r>
              <a:rPr lang="en" sz="2400" dirty="0" smtClean="0">
                <a:solidFill>
                  <a:schemeClr val="dk1"/>
                </a:solidFill>
                <a:latin typeface="Josefin Sans"/>
                <a:ea typeface="Josefin Sans"/>
                <a:cs typeface="Josefin Sans"/>
                <a:sym typeface="Josefin Sans"/>
              </a:rPr>
              <a:t>Failure </a:t>
            </a:r>
            <a:r>
              <a:rPr lang="en" sz="2400" dirty="0">
                <a:solidFill>
                  <a:schemeClr val="dk1"/>
                </a:solidFill>
                <a:latin typeface="Josefin Sans"/>
                <a:ea typeface="Josefin Sans"/>
                <a:cs typeface="Josefin Sans"/>
                <a:sym typeface="Josefin Sans"/>
              </a:rPr>
              <a:t>to Prepare for Limitations </a:t>
            </a: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p:txBody>
      </p:sp>
      <p:sp>
        <p:nvSpPr>
          <p:cNvPr id="164" name="Shape 164"/>
          <p:cNvSpPr txBox="1"/>
          <p:nvPr/>
        </p:nvSpPr>
        <p:spPr>
          <a:xfrm>
            <a:off x="1336600" y="3195900"/>
            <a:ext cx="7294800" cy="617700"/>
          </a:xfrm>
          <a:prstGeom prst="rect">
            <a:avLst/>
          </a:prstGeom>
          <a:noFill/>
          <a:ln>
            <a:noFill/>
          </a:ln>
        </p:spPr>
        <p:txBody>
          <a:bodyPr lIns="91425" tIns="91425" rIns="91425" bIns="91425" anchor="t" anchorCtr="0">
            <a:noAutofit/>
          </a:bodyPr>
          <a:lstStyle/>
          <a:p>
            <a:pPr lvl="0" rtl="0">
              <a:spcBef>
                <a:spcPts val="0"/>
              </a:spcBef>
              <a:buNone/>
            </a:pPr>
            <a:r>
              <a:rPr lang="en-US" sz="2400" dirty="0" smtClean="0">
                <a:latin typeface="Josefin Sans"/>
                <a:ea typeface="Josefin Sans"/>
                <a:cs typeface="Josefin Sans"/>
                <a:sym typeface="Josefin Sans"/>
              </a:rPr>
              <a:t>• </a:t>
            </a:r>
            <a:r>
              <a:rPr lang="en" sz="2400" dirty="0" smtClean="0">
                <a:latin typeface="Josefin Sans"/>
                <a:ea typeface="Josefin Sans"/>
                <a:cs typeface="Josefin Sans"/>
                <a:sym typeface="Josefin Sans"/>
              </a:rPr>
              <a:t>Lack </a:t>
            </a:r>
            <a:r>
              <a:rPr lang="en" sz="2400" dirty="0">
                <a:latin typeface="Josefin Sans"/>
                <a:ea typeface="Josefin Sans"/>
                <a:cs typeface="Josefin Sans"/>
                <a:sym typeface="Josefin Sans"/>
              </a:rPr>
              <a:t>of Set Criteria </a:t>
            </a: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a:p>
            <a:pPr lvl="0" rtl="0">
              <a:spcBef>
                <a:spcPts val="0"/>
              </a:spcBef>
              <a:buNone/>
            </a:pPr>
            <a:endParaRPr sz="2400" dirty="0">
              <a:latin typeface="Josefin Sans"/>
              <a:ea typeface="Josefin Sans"/>
              <a:cs typeface="Josefin Sans"/>
              <a:sym typeface="Josefi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anim calcmode="lin" valueType="num">
                                      <p:cBhvr additive="base">
                                        <p:cTn id="7" dur="1000"/>
                                        <p:tgtEl>
                                          <p:spTgt spid="161"/>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62"/>
                                        </p:tgtEl>
                                        <p:attrNameLst>
                                          <p:attrName>style.visibility</p:attrName>
                                        </p:attrNameLst>
                                      </p:cBhvr>
                                      <p:to>
                                        <p:strVal val="visible"/>
                                      </p:to>
                                    </p:set>
                                    <p:anim calcmode="lin" valueType="num">
                                      <p:cBhvr additive="base">
                                        <p:cTn id="12" dur="1000"/>
                                        <p:tgtEl>
                                          <p:spTgt spid="162"/>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64"/>
                                        </p:tgtEl>
                                        <p:attrNameLst>
                                          <p:attrName>style.visibility</p:attrName>
                                        </p:attrNameLst>
                                      </p:cBhvr>
                                      <p:to>
                                        <p:strVal val="visible"/>
                                      </p:to>
                                    </p:set>
                                    <p:anim calcmode="lin" valueType="num">
                                      <p:cBhvr additive="base">
                                        <p:cTn id="17" dur="1000"/>
                                        <p:tgtEl>
                                          <p:spTgt spid="164"/>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163"/>
                                        </p:tgtEl>
                                        <p:attrNameLst>
                                          <p:attrName>style.visibility</p:attrName>
                                        </p:attrNameLst>
                                      </p:cBhvr>
                                      <p:to>
                                        <p:strVal val="visible"/>
                                      </p:to>
                                    </p:set>
                                    <p:anim calcmode="lin" valueType="num">
                                      <p:cBhvr additive="base">
                                        <p:cTn id="22" dur="1000"/>
                                        <p:tgtEl>
                                          <p:spTgt spid="163"/>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p:nvPr/>
        </p:nvSpPr>
        <p:spPr>
          <a:xfrm>
            <a:off x="2223975" y="399325"/>
            <a:ext cx="5951400" cy="694200"/>
          </a:xfrm>
          <a:prstGeom prst="rect">
            <a:avLst/>
          </a:prstGeom>
          <a:noFill/>
          <a:ln>
            <a:noFill/>
          </a:ln>
        </p:spPr>
        <p:txBody>
          <a:bodyPr lIns="91425" tIns="91425" rIns="91425" bIns="91425" anchor="t" anchorCtr="0">
            <a:noAutofit/>
          </a:bodyPr>
          <a:lstStyle/>
          <a:p>
            <a:pPr lvl="0" rtl="0">
              <a:spcBef>
                <a:spcPts val="0"/>
              </a:spcBef>
              <a:buNone/>
            </a:pPr>
            <a:r>
              <a:rPr lang="en" sz="4800">
                <a:latin typeface="Josefin Sans"/>
                <a:ea typeface="Josefin Sans"/>
                <a:cs typeface="Josefin Sans"/>
                <a:sym typeface="Josefin Sans"/>
              </a:rPr>
              <a:t> </a:t>
            </a:r>
            <a:r>
              <a:rPr lang="en" sz="3600" b="1">
                <a:latin typeface="Josefin Sans"/>
                <a:ea typeface="Josefin Sans"/>
                <a:cs typeface="Josefin Sans"/>
                <a:sym typeface="Josefin Sans"/>
              </a:rPr>
              <a:t>Process Overview  </a:t>
            </a:r>
          </a:p>
        </p:txBody>
      </p:sp>
      <p:sp>
        <p:nvSpPr>
          <p:cNvPr id="170" name="Shape 170"/>
          <p:cNvSpPr txBox="1"/>
          <p:nvPr/>
        </p:nvSpPr>
        <p:spPr>
          <a:xfrm>
            <a:off x="811924" y="1465680"/>
            <a:ext cx="8135079" cy="2856300"/>
          </a:xfrm>
          <a:prstGeom prst="rect">
            <a:avLst/>
          </a:prstGeom>
          <a:noFill/>
          <a:ln>
            <a:noFill/>
          </a:ln>
        </p:spPr>
        <p:txBody>
          <a:bodyPr lIns="91425" tIns="91425" rIns="91425" bIns="91425" anchor="t" anchorCtr="0">
            <a:noAutofit/>
          </a:bodyPr>
          <a:lstStyle/>
          <a:p>
            <a:pPr lvl="0" rtl="0">
              <a:lnSpc>
                <a:spcPct val="150000"/>
              </a:lnSpc>
              <a:spcBef>
                <a:spcPts val="0"/>
              </a:spcBef>
              <a:buNone/>
            </a:pPr>
            <a:r>
              <a:rPr lang="en" sz="1800" dirty="0">
                <a:latin typeface="Josefin Sans"/>
                <a:ea typeface="Josefin Sans"/>
                <a:cs typeface="Josefin Sans"/>
                <a:sym typeface="Josefin Sans"/>
              </a:rPr>
              <a:t>Session #1: Principles to Actions Kick-Off</a:t>
            </a:r>
          </a:p>
          <a:p>
            <a:pPr lvl="0" rtl="0">
              <a:lnSpc>
                <a:spcPct val="150000"/>
              </a:lnSpc>
              <a:spcBef>
                <a:spcPts val="0"/>
              </a:spcBef>
              <a:buNone/>
            </a:pPr>
            <a:r>
              <a:rPr lang="en" sz="1800" dirty="0">
                <a:latin typeface="Josefin Sans"/>
                <a:ea typeface="Josefin Sans"/>
                <a:cs typeface="Josefin Sans"/>
                <a:sym typeface="Josefin Sans"/>
              </a:rPr>
              <a:t>Session #2: Unpacking the Standards for Mathematical Practice </a:t>
            </a:r>
          </a:p>
          <a:p>
            <a:pPr lvl="0" rtl="0">
              <a:lnSpc>
                <a:spcPct val="150000"/>
              </a:lnSpc>
              <a:spcBef>
                <a:spcPts val="0"/>
              </a:spcBef>
              <a:buNone/>
            </a:pPr>
            <a:r>
              <a:rPr lang="en" sz="1800" dirty="0">
                <a:latin typeface="Josefin Sans"/>
                <a:ea typeface="Josefin Sans"/>
                <a:cs typeface="Josefin Sans"/>
                <a:sym typeface="Josefin Sans"/>
              </a:rPr>
              <a:t>Session #3: Unpacking the Common Core State Standards </a:t>
            </a:r>
          </a:p>
          <a:p>
            <a:pPr lvl="0" rtl="0">
              <a:lnSpc>
                <a:spcPct val="150000"/>
              </a:lnSpc>
              <a:spcBef>
                <a:spcPts val="0"/>
              </a:spcBef>
              <a:buNone/>
            </a:pPr>
            <a:r>
              <a:rPr lang="en" sz="1800" dirty="0">
                <a:latin typeface="Josefin Sans"/>
                <a:ea typeface="Josefin Sans"/>
                <a:cs typeface="Josefin Sans"/>
                <a:sym typeface="Josefin Sans"/>
              </a:rPr>
              <a:t>Session #4: Building the Blend of Procedural Fluency and Conceptual </a:t>
            </a:r>
            <a:r>
              <a:rPr lang="en" sz="1800" dirty="0" smtClean="0">
                <a:latin typeface="Josefin Sans"/>
                <a:ea typeface="Josefin Sans"/>
                <a:cs typeface="Josefin Sans"/>
                <a:sym typeface="Josefin Sans"/>
              </a:rPr>
              <a:t>Understanding </a:t>
            </a:r>
            <a:endParaRPr lang="en" sz="1800" dirty="0">
              <a:latin typeface="Josefin Sans"/>
              <a:ea typeface="Josefin Sans"/>
              <a:cs typeface="Josefin Sans"/>
              <a:sym typeface="Josefin Sans"/>
            </a:endParaRPr>
          </a:p>
          <a:p>
            <a:pPr lvl="0" rtl="0">
              <a:lnSpc>
                <a:spcPct val="150000"/>
              </a:lnSpc>
              <a:spcBef>
                <a:spcPts val="0"/>
              </a:spcBef>
              <a:buNone/>
            </a:pPr>
            <a:r>
              <a:rPr lang="en" sz="1800" dirty="0">
                <a:latin typeface="Josefin Sans"/>
                <a:ea typeface="Josefin Sans"/>
                <a:cs typeface="Josefin Sans"/>
                <a:sym typeface="Josefin Sans"/>
              </a:rPr>
              <a:t>Session #5: Math Tasks and Talk </a:t>
            </a:r>
          </a:p>
          <a:p>
            <a:pPr lvl="0" rtl="0">
              <a:lnSpc>
                <a:spcPct val="150000"/>
              </a:lnSpc>
              <a:spcBef>
                <a:spcPts val="0"/>
              </a:spcBef>
              <a:buNone/>
            </a:pPr>
            <a:r>
              <a:rPr lang="en" sz="1800" dirty="0">
                <a:latin typeface="Josefin Sans"/>
                <a:ea typeface="Josefin Sans"/>
                <a:cs typeface="Josefin Sans"/>
                <a:sym typeface="Josefin Sans"/>
              </a:rPr>
              <a:t>Session #6: Practice with  NCSM-NCTM Curricular Materials Analysis Tools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p:nvPr/>
        </p:nvSpPr>
        <p:spPr>
          <a:xfrm>
            <a:off x="1998200" y="330600"/>
            <a:ext cx="6497100" cy="694200"/>
          </a:xfrm>
          <a:prstGeom prst="rect">
            <a:avLst/>
          </a:prstGeom>
          <a:noFill/>
          <a:ln>
            <a:noFill/>
          </a:ln>
        </p:spPr>
        <p:txBody>
          <a:bodyPr lIns="91425" tIns="91425" rIns="91425" bIns="91425" anchor="t" anchorCtr="0">
            <a:noAutofit/>
          </a:bodyPr>
          <a:lstStyle/>
          <a:p>
            <a:pPr lvl="0">
              <a:spcBef>
                <a:spcPts val="0"/>
              </a:spcBef>
              <a:buNone/>
            </a:pPr>
            <a:r>
              <a:rPr lang="en" sz="5100" b="1">
                <a:latin typeface="Josefin Sans"/>
                <a:ea typeface="Josefin Sans"/>
                <a:cs typeface="Josefin Sans"/>
                <a:sym typeface="Josefin Sans"/>
              </a:rPr>
              <a:t> </a:t>
            </a:r>
            <a:r>
              <a:rPr lang="en" sz="2700" b="1">
                <a:solidFill>
                  <a:schemeClr val="dk1"/>
                </a:solidFill>
                <a:latin typeface="Josefin Sans"/>
                <a:ea typeface="Josefin Sans"/>
                <a:cs typeface="Josefin Sans"/>
                <a:sym typeface="Josefin Sans"/>
              </a:rPr>
              <a:t>Session #1: Principles to Actions Kick-Off</a:t>
            </a:r>
          </a:p>
          <a:p>
            <a:pPr lvl="0" rtl="0">
              <a:spcBef>
                <a:spcPts val="0"/>
              </a:spcBef>
              <a:buNone/>
            </a:pPr>
            <a:r>
              <a:rPr lang="en" sz="3600">
                <a:latin typeface="Josefin Sans"/>
                <a:ea typeface="Josefin Sans"/>
                <a:cs typeface="Josefin Sans"/>
                <a:sym typeface="Josefin Sans"/>
              </a:rPr>
              <a:t> </a:t>
            </a:r>
          </a:p>
        </p:txBody>
      </p:sp>
      <p:sp>
        <p:nvSpPr>
          <p:cNvPr id="176" name="Shape 176"/>
          <p:cNvSpPr txBox="1"/>
          <p:nvPr/>
        </p:nvSpPr>
        <p:spPr>
          <a:xfrm>
            <a:off x="1056290" y="1477298"/>
            <a:ext cx="7695010" cy="3251100"/>
          </a:xfrm>
          <a:prstGeom prst="rect">
            <a:avLst/>
          </a:prstGeom>
          <a:noFill/>
          <a:ln>
            <a:noFill/>
          </a:ln>
        </p:spPr>
        <p:txBody>
          <a:bodyPr lIns="91425" tIns="91425" rIns="91425" bIns="91425" anchor="t" anchorCtr="0">
            <a:noAutofit/>
          </a:bodyPr>
          <a:lstStyle/>
          <a:p>
            <a:pPr marL="457200" lvl="0" indent="-381000" rtl="0">
              <a:lnSpc>
                <a:spcPct val="100000"/>
              </a:lnSpc>
              <a:spcBef>
                <a:spcPts val="0"/>
              </a:spcBef>
              <a:buSzPct val="100000"/>
              <a:buFont typeface="Josefin Sans"/>
              <a:buChar char="●"/>
            </a:pPr>
            <a:r>
              <a:rPr lang="en" sz="2400" dirty="0" smtClean="0">
                <a:latin typeface="Josefin Sans"/>
                <a:ea typeface="Josefin Sans"/>
                <a:cs typeface="Josefin Sans"/>
                <a:sym typeface="Josefin Sans"/>
              </a:rPr>
              <a:t>Obtain </a:t>
            </a:r>
            <a:r>
              <a:rPr lang="en" sz="2400" dirty="0">
                <a:latin typeface="Josefin Sans"/>
                <a:ea typeface="Josefin Sans"/>
                <a:cs typeface="Josefin Sans"/>
                <a:sym typeface="Josefin Sans"/>
              </a:rPr>
              <a:t>a baseline of members’ beliefs associated with the teaching and learning of </a:t>
            </a:r>
            <a:r>
              <a:rPr lang="en" sz="2400" dirty="0" smtClean="0">
                <a:latin typeface="Josefin Sans"/>
                <a:ea typeface="Josefin Sans"/>
                <a:cs typeface="Josefin Sans"/>
                <a:sym typeface="Josefin Sans"/>
              </a:rPr>
              <a:t>math</a:t>
            </a:r>
            <a:endParaRPr lang="en-US" sz="2400" dirty="0">
              <a:latin typeface="Josefin Sans"/>
              <a:ea typeface="Josefin Sans"/>
              <a:cs typeface="Josefin Sans"/>
              <a:sym typeface="Josefin Sans"/>
            </a:endParaRPr>
          </a:p>
          <a:p>
            <a:pPr marL="457200" lvl="0" indent="-381000" rtl="0">
              <a:lnSpc>
                <a:spcPct val="100000"/>
              </a:lnSpc>
              <a:spcBef>
                <a:spcPts val="0"/>
              </a:spcBef>
              <a:buSzPct val="100000"/>
              <a:buFont typeface="Josefin Sans"/>
              <a:buChar char="●"/>
            </a:pPr>
            <a:endParaRPr lang="en-US" sz="1800" dirty="0" smtClean="0">
              <a:latin typeface="Josefin Sans"/>
              <a:ea typeface="Josefin Sans"/>
              <a:cs typeface="Josefin Sans"/>
              <a:sym typeface="Josefin Sans"/>
            </a:endParaRPr>
          </a:p>
          <a:p>
            <a:pPr marL="457200" indent="-381000">
              <a:buSzPct val="100000"/>
              <a:buFont typeface="Josefin Sans"/>
              <a:buChar char="●"/>
            </a:pPr>
            <a:r>
              <a:rPr lang="en" sz="2400" dirty="0">
                <a:latin typeface="Josefin Sans"/>
                <a:ea typeface="Josefin Sans"/>
                <a:cs typeface="Josefin Sans"/>
                <a:sym typeface="Josefin Sans"/>
              </a:rPr>
              <a:t>Share committee </a:t>
            </a:r>
            <a:r>
              <a:rPr lang="en" sz="2400" dirty="0" smtClean="0">
                <a:latin typeface="Josefin Sans"/>
                <a:ea typeface="Josefin Sans"/>
                <a:cs typeface="Josefin Sans"/>
                <a:sym typeface="Josefin Sans"/>
              </a:rPr>
              <a:t>vision</a:t>
            </a:r>
            <a:endParaRPr lang="en" sz="2400" dirty="0">
              <a:latin typeface="Josefin Sans"/>
              <a:ea typeface="Josefin Sans"/>
              <a:cs typeface="Josefin Sans"/>
              <a:sym typeface="Josefin Sans"/>
            </a:endParaRPr>
          </a:p>
          <a:p>
            <a:pPr lvl="0" rtl="0">
              <a:lnSpc>
                <a:spcPct val="100000"/>
              </a:lnSpc>
              <a:spcBef>
                <a:spcPts val="0"/>
              </a:spcBef>
              <a:buNone/>
            </a:pPr>
            <a:endParaRPr sz="1800" dirty="0">
              <a:latin typeface="Josefin Sans"/>
              <a:ea typeface="Josefin Sans"/>
              <a:cs typeface="Josefin Sans"/>
              <a:sym typeface="Josefin Sans"/>
            </a:endParaRPr>
          </a:p>
          <a:p>
            <a:pPr marL="457200" lvl="0" indent="-381000" rtl="0">
              <a:lnSpc>
                <a:spcPct val="100000"/>
              </a:lnSpc>
              <a:spcBef>
                <a:spcPts val="0"/>
              </a:spcBef>
              <a:buSzPct val="100000"/>
              <a:buFont typeface="Josefin Sans"/>
              <a:buChar char="●"/>
            </a:pPr>
            <a:r>
              <a:rPr lang="en" sz="2400" dirty="0">
                <a:latin typeface="Josefin Sans"/>
                <a:ea typeface="Josefin Sans"/>
                <a:cs typeface="Josefin Sans"/>
                <a:sym typeface="Josefin Sans"/>
              </a:rPr>
              <a:t>Introduce the Effective Mathematics Teaching Practices</a:t>
            </a:r>
          </a:p>
          <a:p>
            <a:pPr lvl="0" rtl="0">
              <a:lnSpc>
                <a:spcPct val="100000"/>
              </a:lnSpc>
              <a:spcBef>
                <a:spcPts val="0"/>
              </a:spcBef>
              <a:buNone/>
            </a:pPr>
            <a:endParaRPr sz="1800" dirty="0">
              <a:latin typeface="Josefin Sans"/>
              <a:ea typeface="Josefin Sans"/>
              <a:cs typeface="Josefin Sans"/>
              <a:sym typeface="Josefin Sans"/>
            </a:endParaRPr>
          </a:p>
          <a:p>
            <a:pPr marL="457200" lvl="0" indent="-381000" rtl="0">
              <a:spcBef>
                <a:spcPts val="0"/>
              </a:spcBef>
              <a:buClr>
                <a:schemeClr val="dk1"/>
              </a:buClr>
              <a:buSzPct val="100000"/>
              <a:buFont typeface="Josefin Sans"/>
              <a:buChar char="●"/>
            </a:pPr>
            <a:r>
              <a:rPr lang="en" sz="2400" dirty="0">
                <a:solidFill>
                  <a:schemeClr val="dk1"/>
                </a:solidFill>
                <a:latin typeface="Josefin Sans"/>
                <a:ea typeface="Josefin Sans"/>
                <a:cs typeface="Josefin Sans"/>
                <a:sym typeface="Josefin Sans"/>
              </a:rPr>
              <a:t>Distribute copies of Principles To Actions</a:t>
            </a:r>
          </a:p>
          <a:p>
            <a:pPr lvl="0" rtl="0">
              <a:lnSpc>
                <a:spcPct val="100000"/>
              </a:lnSpc>
              <a:spcBef>
                <a:spcPts val="0"/>
              </a:spcBef>
              <a:buNone/>
            </a:pPr>
            <a:endParaRPr sz="2400" dirty="0">
              <a:latin typeface="Josefin Sans"/>
              <a:ea typeface="Josefin Sans"/>
              <a:cs typeface="Josefin Sans"/>
              <a:sym typeface="Josefin Sans"/>
            </a:endParaRPr>
          </a:p>
          <a:p>
            <a:pPr lvl="0" rtl="0">
              <a:lnSpc>
                <a:spcPct val="150000"/>
              </a:lnSpc>
              <a:spcBef>
                <a:spcPts val="0"/>
              </a:spcBef>
              <a:buNone/>
            </a:pPr>
            <a:endParaRPr sz="2400" dirty="0">
              <a:latin typeface="Josefin Sans"/>
              <a:ea typeface="Josefin Sans"/>
              <a:cs typeface="Josefin Sans"/>
              <a:sym typeface="Josefi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pic>
        <p:nvPicPr>
          <p:cNvPr id="181" name="Shape 181" descr="P2A pick.JPG"/>
          <p:cNvPicPr preferRelativeResize="0"/>
          <p:nvPr/>
        </p:nvPicPr>
        <p:blipFill>
          <a:blip r:embed="rId3">
            <a:alphaModFix/>
          </a:blip>
          <a:stretch>
            <a:fillRect/>
          </a:stretch>
        </p:blipFill>
        <p:spPr>
          <a:xfrm>
            <a:off x="0" y="0"/>
            <a:ext cx="9144000" cy="5143499"/>
          </a:xfrm>
          <a:prstGeom prst="rect">
            <a:avLst/>
          </a:prstGeom>
          <a:noFill/>
          <a:ln>
            <a:noFill/>
          </a:ln>
        </p:spPr>
      </p:pic>
      <p:sp>
        <p:nvSpPr>
          <p:cNvPr id="182" name="Shape 182"/>
          <p:cNvSpPr txBox="1"/>
          <p:nvPr/>
        </p:nvSpPr>
        <p:spPr>
          <a:xfrm>
            <a:off x="6724338" y="377781"/>
            <a:ext cx="2359800" cy="2027100"/>
          </a:xfrm>
          <a:prstGeom prst="rect">
            <a:avLst/>
          </a:prstGeom>
          <a:noFill/>
          <a:ln>
            <a:noFill/>
          </a:ln>
        </p:spPr>
        <p:txBody>
          <a:bodyPr lIns="91425" tIns="91425" rIns="91425" bIns="91425" anchor="t" anchorCtr="0">
            <a:noAutofit/>
          </a:bodyPr>
          <a:lstStyle/>
          <a:p>
            <a:pPr lvl="0" algn="ctr">
              <a:spcBef>
                <a:spcPts val="0"/>
              </a:spcBef>
              <a:buNone/>
            </a:pPr>
            <a:r>
              <a:rPr lang="en" sz="4800" b="1">
                <a:solidFill>
                  <a:srgbClr val="FF0000"/>
                </a:solidFill>
              </a:rPr>
              <a:t>PRIZE TIME! </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 1">
      <a:dk1>
        <a:srgbClr val="000000"/>
      </a:dk1>
      <a:lt1>
        <a:srgbClr val="D5D5D5"/>
      </a:lt1>
      <a:dk2>
        <a:srgbClr val="EAEAEA"/>
      </a:dk2>
      <a:lt2>
        <a:srgbClr val="E7E6E6"/>
      </a:lt2>
      <a:accent1>
        <a:srgbClr val="FF2600"/>
      </a:accent1>
      <a:accent2>
        <a:srgbClr val="BF1A00"/>
      </a:accent2>
      <a:accent3>
        <a:srgbClr val="A11400"/>
      </a:accent3>
      <a:accent4>
        <a:srgbClr val="941100"/>
      </a:accent4>
      <a:accent5>
        <a:srgbClr val="FF2600"/>
      </a:accent5>
      <a:accent6>
        <a:srgbClr val="7C0E05"/>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727</Words>
  <Application>Microsoft Macintosh PowerPoint</Application>
  <PresentationFormat>On-screen Show (16:9)</PresentationFormat>
  <Paragraphs>119</Paragraphs>
  <Slides>20</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Calibri</vt:lpstr>
      <vt:lpstr>Comic Sans MS</vt:lpstr>
      <vt:lpstr>Josefin Sans</vt:lpstr>
      <vt:lpstr>Arial</vt:lpstr>
      <vt:lpstr>simple-light-2</vt:lpstr>
      <vt:lpstr>Office Theme</vt:lpstr>
      <vt:lpstr>Don’t Be Fooled By The Bells and Whistles: Approaching Program Adoption  with a Critical Eye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Be Fooled By The Bells and Whistles: Approaching Program Adoption with a Critical Eye</dc:title>
  <cp:lastModifiedBy>Microsoft Office User</cp:lastModifiedBy>
  <cp:revision>26</cp:revision>
  <dcterms:modified xsi:type="dcterms:W3CDTF">2017-04-04T19:38:54Z</dcterms:modified>
</cp:coreProperties>
</file>