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58023E-BCA4-4CED-AF04-2BCA01B06ED5}">
  <a:tblStyle styleId="{A258023E-BCA4-4CED-AF04-2BCA01B06ED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34459"/>
  </p:normalViewPr>
  <p:slideViewPr>
    <p:cSldViewPr snapToGrid="0" snapToObjects="1">
      <p:cViewPr varScale="1">
        <p:scale>
          <a:sx n="40" d="100"/>
          <a:sy n="40" d="100"/>
        </p:scale>
        <p:origin x="23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endParaRPr sz="1200" i="0" u="none" strike="noStrike" cap="none" dirty="0">
              <a:solidFill>
                <a:schemeClr val="dk1"/>
              </a:solidFill>
              <a:latin typeface="Josefin Sans"/>
              <a:ea typeface="Josefin Sans"/>
              <a:cs typeface="Josefin Sans"/>
              <a:sym typeface="Josefin Sans"/>
            </a:endParaRPr>
          </a:p>
        </p:txBody>
      </p:sp>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Shape 2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1" i="0" u="none" strike="noStrike" cap="none" dirty="0">
              <a:solidFill>
                <a:schemeClr val="dk1"/>
              </a:solidFill>
              <a:latin typeface="Arial"/>
              <a:ea typeface="Arial"/>
              <a:cs typeface="Arial"/>
              <a:sym typeface="Arial"/>
            </a:endParaRPr>
          </a:p>
        </p:txBody>
      </p:sp>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235" name="Shape 23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chemeClr val="dk1"/>
              </a:buClr>
              <a:buSzPts val="1100"/>
              <a:buFont typeface="Josefin Sans"/>
              <a:buNone/>
            </a:pPr>
            <a:endParaRPr sz="11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1100"/>
              <a:buFont typeface="Arial"/>
              <a:buNone/>
            </a:pPr>
            <a:endParaRPr sz="1100" b="0" i="0" u="none" strike="noStrike" cap="none" dirty="0">
              <a:solidFill>
                <a:schemeClr val="dk1"/>
              </a:solidFill>
              <a:latin typeface="Josefin Sans"/>
              <a:ea typeface="Josefin Sans"/>
              <a:cs typeface="Josefin Sans"/>
              <a:sym typeface="Josefin Sans"/>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200"/>
              <a:buFont typeface="Arial"/>
              <a:buNone/>
            </a:pPr>
            <a:endParaRPr sz="1200" b="0" i="0" u="none" strike="noStrike" cap="none" dirty="0">
              <a:solidFill>
                <a:schemeClr val="dk1"/>
              </a:solidFill>
              <a:latin typeface="Josefin Sans"/>
              <a:ea typeface="Josefin Sans"/>
              <a:cs typeface="Josefin Sans"/>
              <a:sym typeface="Josefin Sans"/>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Josefin Sans"/>
              <a:ea typeface="Josefin Sans"/>
              <a:cs typeface="Josefin Sans"/>
              <a:sym typeface="Josefin Sans"/>
            </a:endParaRPr>
          </a:p>
        </p:txBody>
      </p:sp>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Shape 2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i="0" u="none" strike="noStrike" cap="none" dirty="0">
              <a:solidFill>
                <a:schemeClr val="dk1"/>
              </a:solidFill>
              <a:latin typeface="Josefin Sans"/>
              <a:ea typeface="Josefin Sans"/>
              <a:cs typeface="Josefin Sans"/>
              <a:sym typeface="Josefin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76" name="Shape 27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82" name="Shape 28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Shape 1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1" i="0" u="none" strike="noStrike" cap="none" dirty="0">
              <a:solidFill>
                <a:schemeClr val="dk1"/>
              </a:solidFill>
              <a:latin typeface="Josefin Sans"/>
              <a:ea typeface="Josefin Sans"/>
              <a:cs typeface="Josefin Sans"/>
              <a:sym typeface="Josefin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Shape 2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1" i="0" u="none" strike="noStrike" cap="none" dirty="0">
              <a:solidFill>
                <a:schemeClr val="dk1"/>
              </a:solidFill>
              <a:latin typeface="Josefin Sans"/>
              <a:ea typeface="Josefin Sans"/>
              <a:cs typeface="Josefin Sans"/>
              <a:sym typeface="Josefin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Shape 2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dirty="0">
              <a:latin typeface="Josefin Sans"/>
              <a:ea typeface="Josefin Sans"/>
              <a:cs typeface="Josefin Sans"/>
              <a:sym typeface="Josefin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1" i="0" u="none" strike="noStrike" cap="none" dirty="0">
              <a:solidFill>
                <a:schemeClr val="dk1"/>
              </a:solidFill>
              <a:latin typeface="Arial"/>
              <a:ea typeface="Arial"/>
              <a:cs typeface="Arial"/>
              <a:sym typeface="Arial"/>
            </a:endParaRPr>
          </a:p>
        </p:txBody>
      </p:sp>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Shape 30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dirty="0">
              <a:latin typeface="Josefin Sans"/>
              <a:ea typeface="Josefin Sans"/>
              <a:cs typeface="Josefin Sans"/>
              <a:sym typeface="Josefin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Shape 32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chemeClr val="dk1"/>
              </a:solidFill>
              <a:latin typeface="Arial"/>
              <a:ea typeface="Arial"/>
              <a:cs typeface="Arial"/>
              <a:sym typeface="Arial"/>
            </a:endParaRPr>
          </a:p>
        </p:txBody>
      </p:sp>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200" i="0" u="none" strike="noStrike" cap="none" dirty="0">
              <a:solidFill>
                <a:schemeClr val="dk1"/>
              </a:solidFill>
              <a:latin typeface="Josefin Sans"/>
              <a:ea typeface="Josefin Sans"/>
              <a:cs typeface="Josefin Sans"/>
              <a:sym typeface="Josefin Sans"/>
            </a:endParaRPr>
          </a:p>
        </p:txBody>
      </p:sp>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i="0" u="none" strike="noStrike" cap="none" dirty="0">
              <a:solidFill>
                <a:schemeClr val="dk1"/>
              </a:solidFill>
              <a:latin typeface="Josefin Sans"/>
              <a:ea typeface="Josefin Sans"/>
              <a:cs typeface="Josefin Sans"/>
              <a:sym typeface="Josefin Sans"/>
            </a:endParaRPr>
          </a:p>
        </p:txBody>
      </p:sp>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i="0" u="none" strike="noStrike" cap="none" dirty="0">
              <a:solidFill>
                <a:schemeClr val="dk1"/>
              </a:solidFill>
              <a:latin typeface="Josefin Sans"/>
              <a:ea typeface="Josefin Sans"/>
              <a:cs typeface="Josefin Sans"/>
              <a:sym typeface="Josefin Sans"/>
            </a:endParaRPr>
          </a:p>
        </p:txBody>
      </p:sp>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i="0" u="none" strike="noStrike" cap="none" dirty="0">
              <a:solidFill>
                <a:schemeClr val="dk1"/>
              </a:solidFill>
              <a:latin typeface="Josefin Sans"/>
              <a:ea typeface="Josefin Sans"/>
              <a:cs typeface="Josefin Sans"/>
              <a:sym typeface="Josefin Sans"/>
            </a:endParaRPr>
          </a:p>
        </p:txBody>
      </p:sp>
      <p:sp>
        <p:nvSpPr>
          <p:cNvPr id="196" name="Shape 19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100" b="0" i="0" u="none" strike="noStrike" cap="none" dirty="0">
              <a:solidFill>
                <a:schemeClr val="dk1"/>
              </a:solidFill>
              <a:latin typeface="Arial"/>
              <a:ea typeface="Arial"/>
              <a:cs typeface="Arial"/>
              <a:sym typeface="Arial"/>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dirty="0">
              <a:latin typeface="Josefin Sans"/>
              <a:ea typeface="Josefin Sans"/>
              <a:cs typeface="Josefin Sans"/>
              <a:sym typeface="Josefin Sans"/>
            </a:endParaRPr>
          </a:p>
        </p:txBody>
      </p:sp>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1100"/>
              <a:buFont typeface="Arial"/>
              <a:buNone/>
            </a:pPr>
            <a:endParaRPr sz="1100" b="0" i="0" u="none" strike="noStrike" cap="none" dirty="0">
              <a:solidFill>
                <a:schemeClr val="dk1"/>
              </a:solidFill>
              <a:latin typeface="Josefin Sans"/>
              <a:ea typeface="Josefin Sans"/>
              <a:cs typeface="Josefin Sans"/>
              <a:sym typeface="Josefin Sans"/>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EFDFF"/>
        </a:solid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143000" y="841772"/>
            <a:ext cx="6858000" cy="17907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1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Shape 13"/>
          <p:cNvSpPr txBox="1">
            <a:spLocks noGrp="1"/>
          </p:cNvSpPr>
          <p:nvPr>
            <p:ph type="subTitle" idx="1"/>
          </p:nvPr>
        </p:nvSpPr>
        <p:spPr>
          <a:xfrm>
            <a:off x="1143000" y="2701528"/>
            <a:ext cx="6858000" cy="1241821"/>
          </a:xfrm>
          <a:prstGeom prst="rect">
            <a:avLst/>
          </a:prstGeom>
          <a:noFill/>
          <a:ln>
            <a:noFill/>
          </a:ln>
        </p:spPr>
        <p:txBody>
          <a:bodyPr spcFirstLastPara="1" wrap="square" lIns="91425" tIns="91425" rIns="91425" bIns="91425" anchor="t" anchorCtr="0"/>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628650" y="4767262"/>
            <a:ext cx="2057399" cy="27384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028950" y="4767262"/>
            <a:ext cx="3086100" cy="27384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457950" y="4767262"/>
            <a:ext cx="2057399" cy="273843"/>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pic>
        <p:nvPicPr>
          <p:cNvPr id="17" name="Shape 17"/>
          <p:cNvPicPr preferRelativeResize="0"/>
          <p:nvPr/>
        </p:nvPicPr>
        <p:blipFill rotWithShape="1">
          <a:blip r:embed="rId2">
            <a:alphaModFix/>
          </a:blip>
          <a:srcRect/>
          <a:stretch/>
        </p:blipFill>
        <p:spPr>
          <a:xfrm>
            <a:off x="364879" y="32878"/>
            <a:ext cx="1485899" cy="1485899"/>
          </a:xfrm>
          <a:prstGeom prst="rect">
            <a:avLst/>
          </a:prstGeom>
          <a:noFill/>
          <a:ln>
            <a:noFill/>
          </a:ln>
        </p:spPr>
      </p:pic>
      <p:sp>
        <p:nvSpPr>
          <p:cNvPr id="18" name="Shape 18"/>
          <p:cNvSpPr/>
          <p:nvPr/>
        </p:nvSpPr>
        <p:spPr>
          <a:xfrm>
            <a:off x="0" y="0"/>
            <a:ext cx="2347547" cy="5133426"/>
          </a:xfrm>
          <a:prstGeom prst="corner">
            <a:avLst>
              <a:gd name="adj1" fmla="val 12921"/>
              <a:gd name="adj2" fmla="val 15169"/>
            </a:avLst>
          </a:prstGeom>
          <a:gradFill>
            <a:gsLst>
              <a:gs pos="0">
                <a:srgbClr val="530903"/>
              </a:gs>
              <a:gs pos="24000">
                <a:srgbClr val="6D0C04"/>
              </a:gs>
              <a:gs pos="36000">
                <a:srgbClr val="7A0E05"/>
              </a:gs>
              <a:gs pos="46000">
                <a:srgbClr val="860E04"/>
              </a:gs>
              <a:gs pos="84988">
                <a:srgbClr val="D7291B"/>
              </a:gs>
              <a:gs pos="100000">
                <a:srgbClr val="F8311F"/>
              </a:gs>
            </a:gsLst>
            <a:lin ang="10800000" scaled="0"/>
          </a:gradFill>
          <a:ln w="12700" cap="flat" cmpd="sng">
            <a:solidFill>
              <a:srgbClr val="BA1B00"/>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 name="Shape 19"/>
          <p:cNvSpPr/>
          <p:nvPr/>
        </p:nvSpPr>
        <p:spPr>
          <a:xfrm rot="10800000">
            <a:off x="6796452" y="0"/>
            <a:ext cx="2347547" cy="5133426"/>
          </a:xfrm>
          <a:prstGeom prst="corner">
            <a:avLst>
              <a:gd name="adj1" fmla="val 12921"/>
              <a:gd name="adj2" fmla="val 15169"/>
            </a:avLst>
          </a:prstGeom>
          <a:gradFill>
            <a:gsLst>
              <a:gs pos="0">
                <a:srgbClr val="530903"/>
              </a:gs>
              <a:gs pos="24000">
                <a:srgbClr val="6D0C04"/>
              </a:gs>
              <a:gs pos="36000">
                <a:srgbClr val="7A0E05"/>
              </a:gs>
              <a:gs pos="46000">
                <a:srgbClr val="860E04"/>
              </a:gs>
              <a:gs pos="84988">
                <a:srgbClr val="D7291B"/>
              </a:gs>
              <a:gs pos="100000">
                <a:srgbClr val="F8311F"/>
              </a:gs>
            </a:gsLst>
            <a:lin ang="10800000" scaled="0"/>
          </a:gradFill>
          <a:ln w="12700" cap="flat" cmpd="sng">
            <a:solidFill>
              <a:srgbClr val="BA1B00"/>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28650" y="273843"/>
            <a:ext cx="7886699" cy="99417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Shape 73"/>
          <p:cNvSpPr txBox="1">
            <a:spLocks noGrp="1"/>
          </p:cNvSpPr>
          <p:nvPr>
            <p:ph type="body" idx="1"/>
          </p:nvPr>
        </p:nvSpPr>
        <p:spPr>
          <a:xfrm rot="5400000">
            <a:off x="2940248" y="-942379"/>
            <a:ext cx="3263503" cy="7886699"/>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628650" y="4767262"/>
            <a:ext cx="2057399" cy="27384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028950" y="4767262"/>
            <a:ext cx="3086100" cy="27384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457950" y="4767262"/>
            <a:ext cx="2057399" cy="273843"/>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5350073" y="1467445"/>
            <a:ext cx="4358878" cy="1971674"/>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Shape 79"/>
          <p:cNvSpPr txBox="1">
            <a:spLocks noGrp="1"/>
          </p:cNvSpPr>
          <p:nvPr>
            <p:ph type="body" idx="1"/>
          </p:nvPr>
        </p:nvSpPr>
        <p:spPr>
          <a:xfrm rot="5400000">
            <a:off x="1349573" y="-447079"/>
            <a:ext cx="4358878" cy="580072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628650" y="4767262"/>
            <a:ext cx="2057399" cy="27384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028950" y="4767262"/>
            <a:ext cx="3086100" cy="27384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457950" y="4767262"/>
            <a:ext cx="2057399" cy="273843"/>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EFDFF"/>
        </a:solidFill>
        <a:effectLst/>
      </p:bgPr>
    </p:bg>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1143000" y="841772"/>
            <a:ext cx="6858000" cy="1790700"/>
          </a:xfrm>
          <a:prstGeom prst="rect">
            <a:avLst/>
          </a:prstGeom>
          <a:noFill/>
          <a:ln>
            <a:noFill/>
          </a:ln>
        </p:spPr>
        <p:txBody>
          <a:bodyPr spcFirstLastPara="1" wrap="square" lIns="68575" tIns="68575" rIns="68575" bIns="68575" anchor="b" anchorCtr="0"/>
          <a:lstStyle>
            <a:lvl1pPr marL="0" marR="0" lvl="0" indent="0" algn="ctr" rtl="0">
              <a:lnSpc>
                <a:spcPct val="90000"/>
              </a:lnSpc>
              <a:spcBef>
                <a:spcPts val="0"/>
              </a:spcBef>
              <a:spcAft>
                <a:spcPts val="0"/>
              </a:spcAft>
              <a:buClr>
                <a:schemeClr val="dk1"/>
              </a:buClr>
              <a:buSzPts val="1100"/>
              <a:buFont typeface="Calibri"/>
              <a:buNone/>
              <a:defRPr sz="45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91" name="Shape 91"/>
          <p:cNvSpPr txBox="1">
            <a:spLocks noGrp="1"/>
          </p:cNvSpPr>
          <p:nvPr>
            <p:ph type="subTitle" idx="1"/>
          </p:nvPr>
        </p:nvSpPr>
        <p:spPr>
          <a:xfrm>
            <a:off x="1143000" y="2701528"/>
            <a:ext cx="6858000" cy="1241700"/>
          </a:xfrm>
          <a:prstGeom prst="rect">
            <a:avLst/>
          </a:prstGeom>
          <a:noFill/>
          <a:ln>
            <a:noFill/>
          </a:ln>
        </p:spPr>
        <p:txBody>
          <a:bodyPr spcFirstLastPara="1" wrap="square" lIns="68575" tIns="68575" rIns="68575" bIns="68575" anchor="t" anchorCtr="0"/>
          <a:lstStyle>
            <a:lvl1pPr marL="0" marR="0" lvl="0" indent="0" algn="ctr" rtl="0">
              <a:lnSpc>
                <a:spcPct val="90000"/>
              </a:lnSpc>
              <a:spcBef>
                <a:spcPts val="800"/>
              </a:spcBef>
              <a:spcAft>
                <a:spcPts val="0"/>
              </a:spcAft>
              <a:buClr>
                <a:schemeClr val="dk1"/>
              </a:buClr>
              <a:buSzPts val="2100"/>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400"/>
              </a:spcBef>
              <a:spcAft>
                <a:spcPts val="0"/>
              </a:spcAft>
              <a:buClr>
                <a:schemeClr val="dk1"/>
              </a:buClr>
              <a:buSzPts val="18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spcAft>
                <a:spcPts val="0"/>
              </a:spcAft>
              <a:buClr>
                <a:schemeClr val="dk1"/>
              </a:buClr>
              <a:buSzPts val="15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pic>
        <p:nvPicPr>
          <p:cNvPr id="95" name="Shape 95"/>
          <p:cNvPicPr preferRelativeResize="0"/>
          <p:nvPr/>
        </p:nvPicPr>
        <p:blipFill rotWithShape="1">
          <a:blip r:embed="rId2">
            <a:alphaModFix/>
          </a:blip>
          <a:srcRect/>
          <a:stretch/>
        </p:blipFill>
        <p:spPr>
          <a:xfrm>
            <a:off x="364880" y="32878"/>
            <a:ext cx="1485900" cy="1485900"/>
          </a:xfrm>
          <a:prstGeom prst="rect">
            <a:avLst/>
          </a:prstGeom>
          <a:noFill/>
          <a:ln>
            <a:noFill/>
          </a:ln>
        </p:spPr>
      </p:pic>
      <p:sp>
        <p:nvSpPr>
          <p:cNvPr id="96" name="Shape 96"/>
          <p:cNvSpPr/>
          <p:nvPr/>
        </p:nvSpPr>
        <p:spPr>
          <a:xfrm>
            <a:off x="0" y="0"/>
            <a:ext cx="2347500" cy="5133300"/>
          </a:xfrm>
          <a:prstGeom prst="corner">
            <a:avLst>
              <a:gd name="adj1" fmla="val 12921"/>
              <a:gd name="adj2" fmla="val 15169"/>
            </a:avLst>
          </a:prstGeom>
          <a:gradFill>
            <a:gsLst>
              <a:gs pos="0">
                <a:srgbClr val="530903"/>
              </a:gs>
              <a:gs pos="24000">
                <a:srgbClr val="6D0C04"/>
              </a:gs>
              <a:gs pos="36000">
                <a:srgbClr val="7A0E05"/>
              </a:gs>
              <a:gs pos="46000">
                <a:srgbClr val="860E04"/>
              </a:gs>
              <a:gs pos="84990">
                <a:srgbClr val="D7291B"/>
              </a:gs>
              <a:gs pos="100000">
                <a:srgbClr val="F8311F"/>
              </a:gs>
            </a:gsLst>
            <a:lin ang="10800025" scaled="0"/>
          </a:gradFill>
          <a:ln w="12700" cap="flat" cmpd="sng">
            <a:solidFill>
              <a:srgbClr val="BA1B00"/>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97" name="Shape 97"/>
          <p:cNvSpPr/>
          <p:nvPr/>
        </p:nvSpPr>
        <p:spPr>
          <a:xfrm rot="10800000">
            <a:off x="6796500" y="126"/>
            <a:ext cx="2347500" cy="5133300"/>
          </a:xfrm>
          <a:prstGeom prst="corner">
            <a:avLst>
              <a:gd name="adj1" fmla="val 12921"/>
              <a:gd name="adj2" fmla="val 15169"/>
            </a:avLst>
          </a:prstGeom>
          <a:gradFill>
            <a:gsLst>
              <a:gs pos="0">
                <a:srgbClr val="530903"/>
              </a:gs>
              <a:gs pos="24000">
                <a:srgbClr val="6D0C04"/>
              </a:gs>
              <a:gs pos="36000">
                <a:srgbClr val="7A0E05"/>
              </a:gs>
              <a:gs pos="46000">
                <a:srgbClr val="860E04"/>
              </a:gs>
              <a:gs pos="84990">
                <a:srgbClr val="D7291B"/>
              </a:gs>
              <a:gs pos="100000">
                <a:srgbClr val="F8311F"/>
              </a:gs>
            </a:gsLst>
            <a:lin ang="10800025" scaled="0"/>
          </a:gradFill>
          <a:ln w="12700" cap="flat" cmpd="sng">
            <a:solidFill>
              <a:srgbClr val="BA1B00"/>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00" name="Shape 100"/>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623888" y="1282304"/>
            <a:ext cx="7886700" cy="21396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Calibri"/>
              <a:buNone/>
              <a:defRPr sz="45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06" name="Shape 106"/>
          <p:cNvSpPr txBox="1">
            <a:spLocks noGrp="1"/>
          </p:cNvSpPr>
          <p:nvPr>
            <p:ph type="body" idx="1"/>
          </p:nvPr>
        </p:nvSpPr>
        <p:spPr>
          <a:xfrm>
            <a:off x="623888" y="3442097"/>
            <a:ext cx="7886700" cy="11250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888888"/>
              </a:buClr>
              <a:buSzPts val="21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18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5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07" name="Shape 107"/>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12" name="Shape 112"/>
          <p:cNvSpPr txBox="1">
            <a:spLocks noGrp="1"/>
          </p:cNvSpPr>
          <p:nvPr>
            <p:ph type="body" idx="1"/>
          </p:nvPr>
        </p:nvSpPr>
        <p:spPr>
          <a:xfrm>
            <a:off x="628650" y="1369219"/>
            <a:ext cx="38862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2"/>
          </p:nvPr>
        </p:nvSpPr>
        <p:spPr>
          <a:xfrm>
            <a:off x="4629150" y="1369219"/>
            <a:ext cx="38862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629841" y="273844"/>
            <a:ext cx="7886700" cy="9942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19" name="Shape 119"/>
          <p:cNvSpPr txBox="1">
            <a:spLocks noGrp="1"/>
          </p:cNvSpPr>
          <p:nvPr>
            <p:ph type="body" idx="1"/>
          </p:nvPr>
        </p:nvSpPr>
        <p:spPr>
          <a:xfrm>
            <a:off x="629841" y="1260872"/>
            <a:ext cx="3868200" cy="61800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1"/>
              </a:buClr>
              <a:buSzPts val="21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8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5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2"/>
          </p:nvPr>
        </p:nvSpPr>
        <p:spPr>
          <a:xfrm>
            <a:off x="629841" y="1878806"/>
            <a:ext cx="3868200" cy="27633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body" idx="3"/>
          </p:nvPr>
        </p:nvSpPr>
        <p:spPr>
          <a:xfrm>
            <a:off x="4629150" y="1260872"/>
            <a:ext cx="3887400" cy="61800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1"/>
              </a:buClr>
              <a:buSzPts val="21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8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5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body" idx="4"/>
          </p:nvPr>
        </p:nvSpPr>
        <p:spPr>
          <a:xfrm>
            <a:off x="4629150" y="1878806"/>
            <a:ext cx="3887400" cy="27633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28" name="Shape 128"/>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Shape 132"/>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629841" y="342900"/>
            <a:ext cx="2949300" cy="12000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Calibri"/>
              <a:buNone/>
              <a:defRPr sz="2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37" name="Shape 137"/>
          <p:cNvSpPr txBox="1">
            <a:spLocks noGrp="1"/>
          </p:cNvSpPr>
          <p:nvPr>
            <p:ph type="body" idx="1"/>
          </p:nvPr>
        </p:nvSpPr>
        <p:spPr>
          <a:xfrm>
            <a:off x="3887391" y="740569"/>
            <a:ext cx="4629000" cy="3655200"/>
          </a:xfrm>
          <a:prstGeom prst="rect">
            <a:avLst/>
          </a:prstGeom>
          <a:noFill/>
          <a:ln>
            <a:noFill/>
          </a:ln>
        </p:spPr>
        <p:txBody>
          <a:bodyPr spcFirstLastPara="1" wrap="square" lIns="68575" tIns="68575" rIns="68575" bIns="68575" anchor="t" anchorCtr="0"/>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body" idx="2"/>
          </p:nvPr>
        </p:nvSpPr>
        <p:spPr>
          <a:xfrm>
            <a:off x="629841" y="1543050"/>
            <a:ext cx="2949300" cy="28587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8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28650" y="273843"/>
            <a:ext cx="7886699" cy="99417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Shape 22"/>
          <p:cNvSpPr txBox="1">
            <a:spLocks noGrp="1"/>
          </p:cNvSpPr>
          <p:nvPr>
            <p:ph type="body" idx="1"/>
          </p:nvPr>
        </p:nvSpPr>
        <p:spPr>
          <a:xfrm>
            <a:off x="628650" y="1369218"/>
            <a:ext cx="7886699" cy="3263503"/>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628650" y="4767262"/>
            <a:ext cx="2057399" cy="27384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028950" y="4767262"/>
            <a:ext cx="3086100" cy="27384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457950" y="4767262"/>
            <a:ext cx="2057399" cy="273843"/>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629841" y="342900"/>
            <a:ext cx="2949300" cy="12000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Calibri"/>
              <a:buNone/>
              <a:defRPr sz="2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44" name="Shape 144"/>
          <p:cNvSpPr>
            <a:spLocks noGrp="1"/>
          </p:cNvSpPr>
          <p:nvPr>
            <p:ph type="pic" idx="2"/>
          </p:nvPr>
        </p:nvSpPr>
        <p:spPr>
          <a:xfrm>
            <a:off x="3887391" y="740569"/>
            <a:ext cx="4629000" cy="365520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800"/>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spcAft>
                <a:spcPts val="0"/>
              </a:spcAft>
              <a:buClr>
                <a:schemeClr val="dk1"/>
              </a:buClr>
              <a:buSzPts val="110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spcAft>
                <a:spcPts val="0"/>
              </a:spcAft>
              <a:buClr>
                <a:schemeClr val="dk1"/>
              </a:buClr>
              <a:buSzPts val="1100"/>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body" idx="1"/>
          </p:nvPr>
        </p:nvSpPr>
        <p:spPr>
          <a:xfrm>
            <a:off x="629841" y="1543050"/>
            <a:ext cx="2949300" cy="28587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8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51" name="Shape 15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rot="5400000">
            <a:off x="5350050" y="1467544"/>
            <a:ext cx="4359000" cy="1971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57" name="Shape 157"/>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23887" y="1282303"/>
            <a:ext cx="7886699" cy="2139552"/>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1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Shape 28"/>
          <p:cNvSpPr txBox="1">
            <a:spLocks noGrp="1"/>
          </p:cNvSpPr>
          <p:nvPr>
            <p:ph type="body" idx="1"/>
          </p:nvPr>
        </p:nvSpPr>
        <p:spPr>
          <a:xfrm>
            <a:off x="623887" y="3442097"/>
            <a:ext cx="7886699" cy="112514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8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628650" y="4767262"/>
            <a:ext cx="2057399" cy="27384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028950" y="4767262"/>
            <a:ext cx="3086100" cy="27384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457950" y="4767262"/>
            <a:ext cx="2057399" cy="273843"/>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28650" y="273843"/>
            <a:ext cx="7886699" cy="99417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Shape 34"/>
          <p:cNvSpPr txBox="1">
            <a:spLocks noGrp="1"/>
          </p:cNvSpPr>
          <p:nvPr>
            <p:ph type="body" idx="1"/>
          </p:nvPr>
        </p:nvSpPr>
        <p:spPr>
          <a:xfrm>
            <a:off x="628650" y="1369218"/>
            <a:ext cx="3886200" cy="3263503"/>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2"/>
          </p:nvPr>
        </p:nvSpPr>
        <p:spPr>
          <a:xfrm>
            <a:off x="4629150" y="1369218"/>
            <a:ext cx="3886200" cy="3263503"/>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628650" y="4767262"/>
            <a:ext cx="2057399" cy="27384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028950" y="4767262"/>
            <a:ext cx="3086100" cy="27384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457950" y="4767262"/>
            <a:ext cx="2057399" cy="273843"/>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29840" y="273843"/>
            <a:ext cx="7886699" cy="99417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Shape 41"/>
          <p:cNvSpPr txBox="1">
            <a:spLocks noGrp="1"/>
          </p:cNvSpPr>
          <p:nvPr>
            <p:ph type="body" idx="1"/>
          </p:nvPr>
        </p:nvSpPr>
        <p:spPr>
          <a:xfrm>
            <a:off x="629840" y="1260872"/>
            <a:ext cx="3868340" cy="617934"/>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629840" y="1878806"/>
            <a:ext cx="3868340" cy="2763441"/>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3"/>
          </p:nvPr>
        </p:nvSpPr>
        <p:spPr>
          <a:xfrm>
            <a:off x="4629150" y="1260872"/>
            <a:ext cx="3887390" cy="617934"/>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4"/>
          </p:nvPr>
        </p:nvSpPr>
        <p:spPr>
          <a:xfrm>
            <a:off x="4629150" y="1878806"/>
            <a:ext cx="3887390" cy="2763441"/>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628650" y="4767262"/>
            <a:ext cx="2057399" cy="27384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028950" y="4767262"/>
            <a:ext cx="3086100" cy="27384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457950" y="4767262"/>
            <a:ext cx="2057399" cy="273843"/>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628650" y="273843"/>
            <a:ext cx="7886699" cy="99417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 name="Shape 50"/>
          <p:cNvSpPr txBox="1">
            <a:spLocks noGrp="1"/>
          </p:cNvSpPr>
          <p:nvPr>
            <p:ph type="dt" idx="10"/>
          </p:nvPr>
        </p:nvSpPr>
        <p:spPr>
          <a:xfrm>
            <a:off x="628650" y="4767262"/>
            <a:ext cx="2057399" cy="27384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028950" y="4767262"/>
            <a:ext cx="3086100" cy="27384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457950" y="4767262"/>
            <a:ext cx="2057399" cy="273843"/>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628650" y="4767262"/>
            <a:ext cx="2057399" cy="27384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028950" y="4767262"/>
            <a:ext cx="3086100" cy="27384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457950" y="4767262"/>
            <a:ext cx="2057399" cy="273843"/>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29840" y="342900"/>
            <a:ext cx="2949177" cy="1200149"/>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8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Shape 59"/>
          <p:cNvSpPr txBox="1">
            <a:spLocks noGrp="1"/>
          </p:cNvSpPr>
          <p:nvPr>
            <p:ph type="body" idx="1"/>
          </p:nvPr>
        </p:nvSpPr>
        <p:spPr>
          <a:xfrm>
            <a:off x="3887390" y="740568"/>
            <a:ext cx="4629149" cy="3655218"/>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2"/>
          </p:nvPr>
        </p:nvSpPr>
        <p:spPr>
          <a:xfrm>
            <a:off x="629840" y="1543050"/>
            <a:ext cx="2949177" cy="285869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a:off x="628650" y="4767262"/>
            <a:ext cx="2057399" cy="27384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028950" y="4767262"/>
            <a:ext cx="3086100" cy="27384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457950" y="4767262"/>
            <a:ext cx="2057399" cy="273843"/>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29840" y="342900"/>
            <a:ext cx="2949177" cy="1200149"/>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8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Shape 66"/>
          <p:cNvSpPr>
            <a:spLocks noGrp="1"/>
          </p:cNvSpPr>
          <p:nvPr>
            <p:ph type="pic" idx="2"/>
          </p:nvPr>
        </p:nvSpPr>
        <p:spPr>
          <a:xfrm>
            <a:off x="3887390" y="740568"/>
            <a:ext cx="4629149" cy="3655218"/>
          </a:xfrm>
          <a:prstGeom prst="rect">
            <a:avLst/>
          </a:prstGeom>
          <a:noFill/>
          <a:ln>
            <a:noFill/>
          </a:ln>
        </p:spPr>
        <p:txBody>
          <a:bodyPr spcFirstLastPara="1" wrap="square" lIns="91425" tIns="91425" rIns="91425" bIns="91425" anchor="t" anchorCtr="0"/>
          <a:lstStyle>
            <a:lvl1pPr marR="0" lvl="0" algn="l" rtl="0">
              <a:lnSpc>
                <a:spcPct val="90000"/>
              </a:lnSpc>
              <a:spcBef>
                <a:spcPts val="800"/>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1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629840" y="1543050"/>
            <a:ext cx="2949177" cy="285869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628650" y="4767262"/>
            <a:ext cx="2057399" cy="27384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028950" y="4767262"/>
            <a:ext cx="3086100" cy="27384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457950" y="4767262"/>
            <a:ext cx="2057399" cy="273843"/>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5F5F5"/>
            </a:gs>
            <a:gs pos="50000">
              <a:srgbClr val="E4E3E3"/>
            </a:gs>
            <a:gs pos="75000">
              <a:srgbClr val="DBDADA"/>
            </a:gs>
            <a:gs pos="87500">
              <a:srgbClr val="DFDEDE"/>
            </a:gs>
            <a:gs pos="100000">
              <a:srgbClr val="D0CFCF"/>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28650" y="273843"/>
            <a:ext cx="7886699" cy="99417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Shape 7"/>
          <p:cNvSpPr txBox="1">
            <a:spLocks noGrp="1"/>
          </p:cNvSpPr>
          <p:nvPr>
            <p:ph type="body" idx="1"/>
          </p:nvPr>
        </p:nvSpPr>
        <p:spPr>
          <a:xfrm>
            <a:off x="628650" y="1369218"/>
            <a:ext cx="7886699" cy="3263503"/>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628650" y="4767262"/>
            <a:ext cx="2057399" cy="27384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028950" y="4767262"/>
            <a:ext cx="3086100" cy="27384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457950" y="4767262"/>
            <a:ext cx="2057399" cy="273843"/>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5F5F5"/>
            </a:gs>
            <a:gs pos="50000">
              <a:srgbClr val="E4E3E3"/>
            </a:gs>
            <a:gs pos="75000">
              <a:srgbClr val="DBDADA"/>
            </a:gs>
            <a:gs pos="87500">
              <a:srgbClr val="DFDEDE"/>
            </a:gs>
            <a:gs pos="100000">
              <a:srgbClr val="D0CFCF"/>
            </a:gs>
          </a:gsLst>
          <a:path path="circle">
            <a:fillToRect l="50000" t="50000" r="50000" b="50000"/>
          </a:path>
          <a:tileRect/>
        </a:gra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85" name="Shape 85"/>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kahoot.it" TargetMode="External"/><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ctrTitle"/>
          </p:nvPr>
        </p:nvSpPr>
        <p:spPr>
          <a:xfrm>
            <a:off x="1709205" y="789925"/>
            <a:ext cx="7127375" cy="1494300"/>
          </a:xfrm>
          <a:prstGeom prst="rect">
            <a:avLst/>
          </a:prstGeom>
          <a:noFill/>
          <a:ln>
            <a:noFill/>
          </a:ln>
        </p:spPr>
        <p:txBody>
          <a:bodyPr spcFirstLastPara="1" wrap="square" lIns="68575" tIns="34275" rIns="68575" bIns="34275" anchor="b" anchorCtr="0">
            <a:noAutofit/>
          </a:bodyPr>
          <a:lstStyle/>
          <a:p>
            <a:pPr marL="0" marR="0" lvl="0" indent="0" algn="ctr" rtl="0">
              <a:lnSpc>
                <a:spcPct val="115000"/>
              </a:lnSpc>
              <a:spcBef>
                <a:spcPts val="0"/>
              </a:spcBef>
              <a:spcAft>
                <a:spcPts val="0"/>
              </a:spcAft>
              <a:buClr>
                <a:schemeClr val="dk1"/>
              </a:buClr>
              <a:buSzPts val="750"/>
              <a:buFont typeface="Calibri"/>
              <a:buNone/>
            </a:pPr>
            <a:r>
              <a:rPr lang="en" sz="3000" b="0" i="0" u="none" strike="noStrike" cap="none">
                <a:solidFill>
                  <a:schemeClr val="dk1"/>
                </a:solidFill>
                <a:latin typeface="Josefin Sans"/>
                <a:ea typeface="Josefin Sans"/>
                <a:cs typeface="Josefin Sans"/>
                <a:sym typeface="Josefin Sans"/>
              </a:rPr>
              <a:t>Don’t Be Fooled By The Bells and Whistles: Approaching Program Adoption </a:t>
            </a:r>
            <a:br>
              <a:rPr lang="en" sz="3000" b="0" i="0" u="none" strike="noStrike" cap="none">
                <a:solidFill>
                  <a:schemeClr val="dk1"/>
                </a:solidFill>
                <a:latin typeface="Josefin Sans"/>
                <a:ea typeface="Josefin Sans"/>
                <a:cs typeface="Josefin Sans"/>
                <a:sym typeface="Josefin Sans"/>
              </a:rPr>
            </a:br>
            <a:r>
              <a:rPr lang="en" sz="3000" b="0" i="0" u="none" strike="noStrike" cap="none">
                <a:solidFill>
                  <a:schemeClr val="dk1"/>
                </a:solidFill>
                <a:latin typeface="Josefin Sans"/>
                <a:ea typeface="Josefin Sans"/>
                <a:cs typeface="Josefin Sans"/>
                <a:sym typeface="Josefin Sans"/>
              </a:rPr>
              <a:t>with a Critical Eye-Epilogue </a:t>
            </a:r>
            <a:endParaRPr sz="4500" b="0" i="0" u="none" strike="noStrike" cap="none">
              <a:solidFill>
                <a:schemeClr val="dk1"/>
              </a:solidFill>
              <a:latin typeface="Calibri"/>
              <a:ea typeface="Calibri"/>
              <a:cs typeface="Calibri"/>
              <a:sym typeface="Calibri"/>
            </a:endParaRPr>
          </a:p>
        </p:txBody>
      </p:sp>
      <p:sp>
        <p:nvSpPr>
          <p:cNvPr id="166" name="Shape 166"/>
          <p:cNvSpPr txBox="1">
            <a:spLocks noGrp="1"/>
          </p:cNvSpPr>
          <p:nvPr>
            <p:ph type="subTitle" idx="1"/>
          </p:nvPr>
        </p:nvSpPr>
        <p:spPr>
          <a:xfrm>
            <a:off x="1143000" y="2450453"/>
            <a:ext cx="6858000" cy="1241700"/>
          </a:xfrm>
          <a:prstGeom prst="rect">
            <a:avLst/>
          </a:prstGeom>
          <a:noFill/>
          <a:ln>
            <a:noFill/>
          </a:ln>
        </p:spPr>
        <p:txBody>
          <a:bodyPr spcFirstLastPara="1" wrap="square" lIns="68575" tIns="34275" rIns="68575" bIns="34275" anchor="t" anchorCtr="0">
            <a:noAutofit/>
          </a:bodyPr>
          <a:lstStyle/>
          <a:p>
            <a:pPr marL="0" marR="0" lvl="0" indent="0" algn="ctr" rtl="0">
              <a:lnSpc>
                <a:spcPct val="115000"/>
              </a:lnSpc>
              <a:spcBef>
                <a:spcPts val="0"/>
              </a:spcBef>
              <a:spcAft>
                <a:spcPts val="0"/>
              </a:spcAft>
              <a:buClr>
                <a:schemeClr val="dk1"/>
              </a:buClr>
              <a:buSzPts val="450"/>
              <a:buFont typeface="Arial"/>
              <a:buNone/>
            </a:pPr>
            <a:r>
              <a:rPr lang="en" sz="1800" b="0" i="0" u="none" strike="noStrike" cap="none">
                <a:solidFill>
                  <a:schemeClr val="dk1"/>
                </a:solidFill>
                <a:latin typeface="Josefin Sans"/>
                <a:ea typeface="Josefin Sans"/>
                <a:cs typeface="Josefin Sans"/>
                <a:sym typeface="Josefin Sans"/>
              </a:rPr>
              <a:t>National Council of Supervisors of Mathematics Conference </a:t>
            </a:r>
            <a:endParaRPr sz="1800" b="0" i="0" u="none" strike="noStrike" cap="none">
              <a:solidFill>
                <a:schemeClr val="dk1"/>
              </a:solidFill>
              <a:latin typeface="Josefin Sans"/>
              <a:ea typeface="Josefin Sans"/>
              <a:cs typeface="Josefin Sans"/>
              <a:sym typeface="Josefin Sans"/>
            </a:endParaRPr>
          </a:p>
          <a:p>
            <a:pPr marL="0" marR="0" lvl="0" indent="0" algn="ctr" rtl="0">
              <a:lnSpc>
                <a:spcPct val="115000"/>
              </a:lnSpc>
              <a:spcBef>
                <a:spcPts val="0"/>
              </a:spcBef>
              <a:spcAft>
                <a:spcPts val="0"/>
              </a:spcAft>
              <a:buClr>
                <a:schemeClr val="dk1"/>
              </a:buClr>
              <a:buSzPts val="450"/>
              <a:buFont typeface="Arial"/>
              <a:buNone/>
            </a:pPr>
            <a:r>
              <a:rPr lang="en" sz="1800" b="0" i="0" u="none" strike="noStrike" cap="none">
                <a:solidFill>
                  <a:schemeClr val="dk1"/>
                </a:solidFill>
                <a:latin typeface="Josefin Sans"/>
                <a:ea typeface="Josefin Sans"/>
                <a:cs typeface="Josefin Sans"/>
                <a:sym typeface="Josefin Sans"/>
              </a:rPr>
              <a:t>(Session 3125)  </a:t>
            </a:r>
            <a:endParaRPr sz="1800" b="0" i="0" u="none"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450"/>
              <a:buFont typeface="Arial"/>
              <a:buNone/>
            </a:pPr>
            <a:r>
              <a:rPr lang="en" sz="1800" b="0" i="0" u="none" strike="noStrike" cap="none">
                <a:solidFill>
                  <a:schemeClr val="dk1"/>
                </a:solidFill>
                <a:latin typeface="Josefin Sans"/>
                <a:ea typeface="Josefin Sans"/>
                <a:cs typeface="Josefin Sans"/>
                <a:sym typeface="Josefin Sans"/>
              </a:rPr>
              <a:t>Sallie Kaan and Ashley Nestor </a:t>
            </a:r>
            <a:endParaRPr sz="1800" b="0" i="0" u="none"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450"/>
              <a:buFont typeface="Arial"/>
              <a:buNone/>
            </a:pPr>
            <a:r>
              <a:rPr lang="en" sz="1800" b="0" i="0" u="none" strike="noStrike" cap="none">
                <a:solidFill>
                  <a:schemeClr val="dk1"/>
                </a:solidFill>
                <a:latin typeface="Josefin Sans"/>
                <a:ea typeface="Josefin Sans"/>
                <a:cs typeface="Josefin Sans"/>
                <a:sym typeface="Josefin Sans"/>
              </a:rPr>
              <a:t>April 2018 </a:t>
            </a:r>
            <a:endParaRPr sz="1800" b="0" i="0" u="none" strike="noStrike" cap="none">
              <a:solidFill>
                <a:schemeClr val="dk1"/>
              </a:solidFill>
              <a:latin typeface="Calibri"/>
              <a:ea typeface="Calibri"/>
              <a:cs typeface="Calibri"/>
              <a:sym typeface="Calibri"/>
            </a:endParaRPr>
          </a:p>
        </p:txBody>
      </p:sp>
      <p:pic>
        <p:nvPicPr>
          <p:cNvPr id="167" name="Shape 167"/>
          <p:cNvPicPr preferRelativeResize="0"/>
          <p:nvPr/>
        </p:nvPicPr>
        <p:blipFill rotWithShape="1">
          <a:blip r:embed="rId3">
            <a:alphaModFix/>
          </a:blip>
          <a:srcRect/>
          <a:stretch/>
        </p:blipFill>
        <p:spPr>
          <a:xfrm>
            <a:off x="6829849" y="2982575"/>
            <a:ext cx="1918374" cy="1957500"/>
          </a:xfrm>
          <a:prstGeom prst="rect">
            <a:avLst/>
          </a:prstGeom>
          <a:noFill/>
          <a:ln>
            <a:noFill/>
          </a:ln>
        </p:spPr>
      </p:pic>
      <p:sp>
        <p:nvSpPr>
          <p:cNvPr id="168" name="Shape 168"/>
          <p:cNvSpPr txBox="1">
            <a:spLocks noGrp="1"/>
          </p:cNvSpPr>
          <p:nvPr>
            <p:ph type="subTitle" idx="1"/>
          </p:nvPr>
        </p:nvSpPr>
        <p:spPr>
          <a:xfrm>
            <a:off x="434566" y="3930056"/>
            <a:ext cx="6880634" cy="9390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chemeClr val="dk1"/>
              </a:buClr>
              <a:buSzPts val="450"/>
              <a:buFont typeface="Arial"/>
              <a:buNone/>
            </a:pPr>
            <a:endParaRPr sz="1800" b="0" i="0" u="none" strike="noStrike" cap="none">
              <a:solidFill>
                <a:schemeClr val="dk1"/>
              </a:solidFill>
              <a:latin typeface="Josefin Sans"/>
              <a:ea typeface="Josefin Sans"/>
              <a:cs typeface="Josefin Sans"/>
              <a:sym typeface="Josefin Sans"/>
            </a:endParaRPr>
          </a:p>
          <a:p>
            <a:pPr marL="0" marR="0" lvl="0" indent="0" algn="l" rtl="0">
              <a:lnSpc>
                <a:spcPct val="115000"/>
              </a:lnSpc>
              <a:spcBef>
                <a:spcPts val="0"/>
              </a:spcBef>
              <a:spcAft>
                <a:spcPts val="0"/>
              </a:spcAft>
              <a:buClr>
                <a:schemeClr val="dk1"/>
              </a:buClr>
              <a:buSzPts val="450"/>
              <a:buFont typeface="Arial"/>
              <a:buNone/>
            </a:pPr>
            <a:r>
              <a:rPr lang="en" sz="1800" b="1" i="1" u="none" strike="noStrike" cap="none">
                <a:solidFill>
                  <a:schemeClr val="dk1"/>
                </a:solidFill>
                <a:latin typeface="Josefin Sans"/>
                <a:ea typeface="Josefin Sans"/>
                <a:cs typeface="Josefin Sans"/>
                <a:sym typeface="Josefin Sans"/>
              </a:rPr>
              <a:t>*You’ll need your device for participation during the presentation.</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Shape 225" descr="P2A pick.JPG"/>
          <p:cNvPicPr preferRelativeResize="0"/>
          <p:nvPr/>
        </p:nvPicPr>
        <p:blipFill rotWithShape="1">
          <a:blip r:embed="rId3">
            <a:alphaModFix/>
          </a:blip>
          <a:srcRect/>
          <a:stretch/>
        </p:blipFill>
        <p:spPr>
          <a:xfrm>
            <a:off x="0" y="0"/>
            <a:ext cx="9144000" cy="5143499"/>
          </a:xfrm>
          <a:prstGeom prst="rect">
            <a:avLst/>
          </a:prstGeom>
          <a:noFill/>
          <a:ln>
            <a:noFill/>
          </a:ln>
        </p:spPr>
      </p:pic>
      <p:sp>
        <p:nvSpPr>
          <p:cNvPr id="226" name="Shape 226"/>
          <p:cNvSpPr txBox="1"/>
          <p:nvPr/>
        </p:nvSpPr>
        <p:spPr>
          <a:xfrm>
            <a:off x="6724338" y="377781"/>
            <a:ext cx="2359800" cy="202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0000"/>
              </a:buClr>
              <a:buSzPts val="4800"/>
              <a:buFont typeface="Arial"/>
              <a:buNone/>
            </a:pPr>
            <a:r>
              <a:rPr lang="en" sz="4800" b="1" i="0" u="none" strike="noStrike" cap="none">
                <a:solidFill>
                  <a:srgbClr val="FF0000"/>
                </a:solidFill>
                <a:latin typeface="Arial"/>
                <a:ea typeface="Arial"/>
                <a:cs typeface="Arial"/>
                <a:sym typeface="Arial"/>
              </a:rPr>
              <a:t>PRIZE TIME!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p:nvPr/>
        </p:nvSpPr>
        <p:spPr>
          <a:xfrm>
            <a:off x="1820920" y="674175"/>
            <a:ext cx="6943673" cy="69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Josefin Sans"/>
              <a:buNone/>
            </a:pPr>
            <a:r>
              <a:rPr lang="en" sz="2400" b="1" i="0" u="none" strike="noStrike" cap="none">
                <a:solidFill>
                  <a:srgbClr val="000000"/>
                </a:solidFill>
                <a:latin typeface="Josefin Sans"/>
                <a:ea typeface="Josefin Sans"/>
                <a:cs typeface="Josefin Sans"/>
                <a:sym typeface="Josefin Sans"/>
              </a:rPr>
              <a:t> </a:t>
            </a:r>
            <a:r>
              <a:rPr lang="en" sz="2200" b="1" i="0" u="none" strike="noStrike" cap="none">
                <a:solidFill>
                  <a:schemeClr val="dk1"/>
                </a:solidFill>
                <a:latin typeface="Josefin Sans"/>
                <a:ea typeface="Josefin Sans"/>
                <a:cs typeface="Josefin Sans"/>
                <a:sym typeface="Josefin Sans"/>
              </a:rPr>
              <a:t>Session #2: Unpacking the Standards for Math Practice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Josefin Sans"/>
              <a:buNone/>
            </a:pPr>
            <a:r>
              <a:rPr lang="en" sz="3600" b="0" i="0" u="none" strike="noStrike" cap="none">
                <a:solidFill>
                  <a:srgbClr val="000000"/>
                </a:solidFill>
                <a:latin typeface="Josefin Sans"/>
                <a:ea typeface="Josefin Sans"/>
                <a:cs typeface="Josefin Sans"/>
                <a:sym typeface="Josefin Sans"/>
              </a:rPr>
              <a:t> </a:t>
            </a:r>
            <a:endParaRPr sz="1400" b="0" i="0" u="none" strike="noStrike" cap="none">
              <a:solidFill>
                <a:srgbClr val="000000"/>
              </a:solidFill>
              <a:latin typeface="Arial"/>
              <a:ea typeface="Arial"/>
              <a:cs typeface="Arial"/>
              <a:sym typeface="Arial"/>
            </a:endParaRPr>
          </a:p>
        </p:txBody>
      </p:sp>
      <p:sp>
        <p:nvSpPr>
          <p:cNvPr id="232" name="Shape 232"/>
          <p:cNvSpPr txBox="1"/>
          <p:nvPr/>
        </p:nvSpPr>
        <p:spPr>
          <a:xfrm>
            <a:off x="771525" y="1639250"/>
            <a:ext cx="7748700" cy="2856300"/>
          </a:xfrm>
          <a:prstGeom prst="rect">
            <a:avLst/>
          </a:prstGeom>
          <a:noFill/>
          <a:ln>
            <a:noFill/>
          </a:ln>
        </p:spPr>
        <p:txBody>
          <a:bodyPr spcFirstLastPara="1" wrap="square" lIns="91425" tIns="91425" rIns="91425" bIns="91425" anchor="t" anchorCtr="0">
            <a:noAutofit/>
          </a:bodyPr>
          <a:lstStyle/>
          <a:p>
            <a:pPr marL="457200" marR="0" lvl="0" indent="-412750" algn="l" rtl="0">
              <a:lnSpc>
                <a:spcPct val="100000"/>
              </a:lnSpc>
              <a:spcBef>
                <a:spcPts val="0"/>
              </a:spcBef>
              <a:spcAft>
                <a:spcPts val="0"/>
              </a:spcAft>
              <a:buClr>
                <a:srgbClr val="000000"/>
              </a:buClr>
              <a:buSzPts val="2900"/>
              <a:buFont typeface="Josefin Sans"/>
              <a:buChar char="●"/>
            </a:pPr>
            <a:r>
              <a:rPr lang="en" sz="2900" b="0" i="0" u="none" strike="noStrike" cap="none">
                <a:solidFill>
                  <a:srgbClr val="000000"/>
                </a:solidFill>
                <a:latin typeface="Josefin Sans"/>
                <a:ea typeface="Josefin Sans"/>
                <a:cs typeface="Josefin Sans"/>
                <a:sym typeface="Josefin Sans"/>
              </a:rPr>
              <a:t>Solve various math tasks and determine the Standards for Math Practices emphasized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000000"/>
              </a:solidFill>
              <a:latin typeface="Josefin Sans"/>
              <a:ea typeface="Josefin Sans"/>
              <a:cs typeface="Josefin Sans"/>
              <a:sym typeface="Josefin Sans"/>
            </a:endParaRPr>
          </a:p>
          <a:p>
            <a:pPr marL="457200" marR="0" lvl="0" indent="-412750" algn="l" rtl="0">
              <a:lnSpc>
                <a:spcPct val="100000"/>
              </a:lnSpc>
              <a:spcBef>
                <a:spcPts val="0"/>
              </a:spcBef>
              <a:spcAft>
                <a:spcPts val="0"/>
              </a:spcAft>
              <a:buClr>
                <a:srgbClr val="000000"/>
              </a:buClr>
              <a:buSzPts val="2900"/>
              <a:buFont typeface="Josefin Sans"/>
              <a:buChar char="●"/>
            </a:pPr>
            <a:r>
              <a:rPr lang="en" sz="2900" b="0" i="0" u="none" strike="noStrike" cap="none">
                <a:solidFill>
                  <a:srgbClr val="000000"/>
                </a:solidFill>
                <a:latin typeface="Josefin Sans"/>
                <a:ea typeface="Josefin Sans"/>
                <a:cs typeface="Josefin Sans"/>
                <a:sym typeface="Josefin Sans"/>
              </a:rPr>
              <a:t>Share Question Stems that elicit the Standards for Math Practice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p:nvPr/>
        </p:nvSpPr>
        <p:spPr>
          <a:xfrm>
            <a:off x="1844075" y="466750"/>
            <a:ext cx="6888900" cy="93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400"/>
              <a:buFont typeface="Josefin Sans"/>
              <a:buNone/>
            </a:pPr>
            <a:r>
              <a:rPr lang="en" sz="2400" b="1" i="0" u="none" strike="noStrike" cap="none">
                <a:solidFill>
                  <a:schemeClr val="dk1"/>
                </a:solidFill>
                <a:latin typeface="Josefin Sans"/>
                <a:ea typeface="Josefin Sans"/>
                <a:cs typeface="Josefin Sans"/>
                <a:sym typeface="Josefin Sans"/>
              </a:rPr>
              <a:t>Session #3: Unpacking the Common Core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Josefin Sans"/>
              <a:buNone/>
            </a:pPr>
            <a:r>
              <a:rPr lang="en" sz="2400" b="1" i="0" u="none" strike="noStrike" cap="none">
                <a:solidFill>
                  <a:schemeClr val="dk1"/>
                </a:solidFill>
                <a:latin typeface="Josefin Sans"/>
                <a:ea typeface="Josefin Sans"/>
                <a:cs typeface="Josefin Sans"/>
                <a:sym typeface="Josefin Sans"/>
              </a:rPr>
              <a:t>State Standards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Josefin Sans"/>
              <a:buNone/>
            </a:pPr>
            <a:r>
              <a:rPr lang="en" sz="2400" b="0" i="0" u="none" strike="noStrike" cap="none">
                <a:solidFill>
                  <a:srgbClr val="000000"/>
                </a:solidFill>
                <a:latin typeface="Josefin Sans"/>
                <a:ea typeface="Josefin Sans"/>
                <a:cs typeface="Josefin Sans"/>
                <a:sym typeface="Josefin Sans"/>
              </a:rPr>
              <a:t> </a:t>
            </a:r>
            <a:endParaRPr sz="1400" b="0" i="0" u="none" strike="noStrike" cap="none">
              <a:solidFill>
                <a:srgbClr val="000000"/>
              </a:solidFill>
              <a:latin typeface="Arial"/>
              <a:ea typeface="Arial"/>
              <a:cs typeface="Arial"/>
              <a:sym typeface="Arial"/>
            </a:endParaRPr>
          </a:p>
        </p:txBody>
      </p:sp>
      <p:sp>
        <p:nvSpPr>
          <p:cNvPr id="238" name="Shape 238"/>
          <p:cNvSpPr txBox="1"/>
          <p:nvPr/>
        </p:nvSpPr>
        <p:spPr>
          <a:xfrm>
            <a:off x="1275850" y="1402450"/>
            <a:ext cx="7204800" cy="2856300"/>
          </a:xfrm>
          <a:prstGeom prst="rect">
            <a:avLst/>
          </a:prstGeom>
          <a:noFill/>
          <a:ln>
            <a:noFill/>
          </a:ln>
        </p:spPr>
        <p:txBody>
          <a:bodyPr spcFirstLastPara="1" wrap="square" lIns="91425" tIns="91425" rIns="91425" bIns="91425" anchor="t" anchorCtr="0">
            <a:noAutofit/>
          </a:bodyPr>
          <a:lstStyle/>
          <a:p>
            <a:pPr marL="457200" marR="0" lvl="0" indent="-387350" algn="l" rtl="0">
              <a:lnSpc>
                <a:spcPct val="100000"/>
              </a:lnSpc>
              <a:spcBef>
                <a:spcPts val="0"/>
              </a:spcBef>
              <a:spcAft>
                <a:spcPts val="0"/>
              </a:spcAft>
              <a:buClr>
                <a:srgbClr val="000000"/>
              </a:buClr>
              <a:buSzPts val="2500"/>
              <a:buFont typeface="Josefin Sans"/>
              <a:buChar char="●"/>
            </a:pPr>
            <a:r>
              <a:rPr lang="en" sz="2500" b="0" i="0" u="none" strike="noStrike" cap="none">
                <a:solidFill>
                  <a:srgbClr val="000000"/>
                </a:solidFill>
                <a:latin typeface="Josefin Sans"/>
                <a:ea typeface="Josefin Sans"/>
                <a:cs typeface="Josefin Sans"/>
                <a:sym typeface="Josefin Sans"/>
              </a:rPr>
              <a:t>Deepen understanding of Common Core State Standards within and across grade levels </a:t>
            </a:r>
            <a:endParaRPr sz="1400" b="0" i="0" u="none" strike="noStrike" cap="none">
              <a:solidFill>
                <a:srgbClr val="000000"/>
              </a:solidFill>
              <a:latin typeface="Arial"/>
              <a:ea typeface="Arial"/>
              <a:cs typeface="Arial"/>
              <a:sym typeface="Arial"/>
            </a:endParaRPr>
          </a:p>
        </p:txBody>
      </p:sp>
      <p:pic>
        <p:nvPicPr>
          <p:cNvPr id="239" name="Shape 239"/>
          <p:cNvPicPr preferRelativeResize="0"/>
          <p:nvPr/>
        </p:nvPicPr>
        <p:blipFill rotWithShape="1">
          <a:blip r:embed="rId3">
            <a:alphaModFix/>
          </a:blip>
          <a:srcRect/>
          <a:stretch/>
        </p:blipFill>
        <p:spPr>
          <a:xfrm>
            <a:off x="2644325" y="2500212"/>
            <a:ext cx="1685174" cy="2249208"/>
          </a:xfrm>
          <a:prstGeom prst="rect">
            <a:avLst/>
          </a:prstGeom>
          <a:noFill/>
          <a:ln>
            <a:noFill/>
          </a:ln>
        </p:spPr>
      </p:pic>
      <p:pic>
        <p:nvPicPr>
          <p:cNvPr id="240" name="Shape 240"/>
          <p:cNvPicPr preferRelativeResize="0"/>
          <p:nvPr/>
        </p:nvPicPr>
        <p:blipFill rotWithShape="1">
          <a:blip r:embed="rId4">
            <a:alphaModFix/>
          </a:blip>
          <a:srcRect/>
          <a:stretch/>
        </p:blipFill>
        <p:spPr>
          <a:xfrm>
            <a:off x="4686400" y="2502499"/>
            <a:ext cx="1685175" cy="2244627"/>
          </a:xfrm>
          <a:prstGeom prst="rect">
            <a:avLst/>
          </a:prstGeom>
          <a:noFill/>
          <a:ln>
            <a:noFill/>
          </a:ln>
        </p:spPr>
      </p:pic>
      <p:pic>
        <p:nvPicPr>
          <p:cNvPr id="241" name="Shape 241"/>
          <p:cNvPicPr preferRelativeResize="0"/>
          <p:nvPr/>
        </p:nvPicPr>
        <p:blipFill rotWithShape="1">
          <a:blip r:embed="rId5">
            <a:alphaModFix/>
          </a:blip>
          <a:srcRect/>
          <a:stretch/>
        </p:blipFill>
        <p:spPr>
          <a:xfrm>
            <a:off x="6728470" y="2502525"/>
            <a:ext cx="1685175" cy="2244586"/>
          </a:xfrm>
          <a:prstGeom prst="rect">
            <a:avLst/>
          </a:prstGeom>
          <a:noFill/>
          <a:ln>
            <a:noFill/>
          </a:ln>
        </p:spPr>
      </p:pic>
      <p:pic>
        <p:nvPicPr>
          <p:cNvPr id="242" name="Shape 242"/>
          <p:cNvPicPr preferRelativeResize="0"/>
          <p:nvPr/>
        </p:nvPicPr>
        <p:blipFill rotWithShape="1">
          <a:blip r:embed="rId6">
            <a:alphaModFix/>
          </a:blip>
          <a:srcRect/>
          <a:stretch/>
        </p:blipFill>
        <p:spPr>
          <a:xfrm>
            <a:off x="602243" y="2886712"/>
            <a:ext cx="1685175" cy="14761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p:nvPr/>
        </p:nvSpPr>
        <p:spPr>
          <a:xfrm>
            <a:off x="1469450" y="577725"/>
            <a:ext cx="7277700" cy="93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Josefin Sans"/>
              <a:buNone/>
            </a:pPr>
            <a:r>
              <a:rPr lang="en" sz="2000" b="0" i="0" u="none" strike="noStrike" cap="none">
                <a:solidFill>
                  <a:srgbClr val="000000"/>
                </a:solidFill>
                <a:latin typeface="Josefin Sans"/>
                <a:ea typeface="Josefin Sans"/>
                <a:cs typeface="Josefin Sans"/>
                <a:sym typeface="Josefin Sans"/>
              </a:rPr>
              <a:t> </a:t>
            </a:r>
            <a:r>
              <a:rPr lang="en" sz="2200" b="1" i="0" u="none" strike="noStrike" cap="none">
                <a:solidFill>
                  <a:schemeClr val="dk1"/>
                </a:solidFill>
                <a:latin typeface="Josefin Sans"/>
                <a:ea typeface="Josefin Sans"/>
                <a:cs typeface="Josefin Sans"/>
                <a:sym typeface="Josefin Sans"/>
              </a:rPr>
              <a:t>Session #4: Building the Blend of Procedural Fluency </a:t>
            </a:r>
            <a:endParaRPr sz="2200" b="1"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chemeClr val="dk1"/>
              </a:buClr>
              <a:buSzPts val="2200"/>
              <a:buFont typeface="Josefin Sans"/>
              <a:buNone/>
            </a:pPr>
            <a:r>
              <a:rPr lang="en" sz="2200" b="1" i="0" u="none" strike="noStrike" cap="none">
                <a:solidFill>
                  <a:schemeClr val="dk1"/>
                </a:solidFill>
                <a:latin typeface="Josefin Sans"/>
                <a:ea typeface="Josefin Sans"/>
                <a:cs typeface="Josefin Sans"/>
                <a:sym typeface="Josefin Sans"/>
              </a:rPr>
              <a:t>and Conceptual Understanding</a:t>
            </a:r>
            <a:r>
              <a:rPr lang="en" sz="2000" b="1" i="0" u="none" strike="noStrike" cap="none">
                <a:solidFill>
                  <a:schemeClr val="dk1"/>
                </a:solidFill>
                <a:latin typeface="Josefin Sans"/>
                <a:ea typeface="Josefin Sans"/>
                <a:cs typeface="Josefin Sans"/>
                <a:sym typeface="Josefin Sans"/>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Josefin Sans"/>
              <a:buNone/>
            </a:pPr>
            <a:r>
              <a:rPr lang="en" sz="2600" b="1" i="0" u="none" strike="noStrike" cap="none">
                <a:solidFill>
                  <a:srgbClr val="000000"/>
                </a:solidFill>
                <a:latin typeface="Josefin Sans"/>
                <a:ea typeface="Josefin Sans"/>
                <a:cs typeface="Josefin Sans"/>
                <a:sym typeface="Josefin Sans"/>
              </a:rPr>
              <a:t> </a:t>
            </a:r>
            <a:endParaRPr sz="1400" b="0" i="0" u="none" strike="noStrike" cap="none">
              <a:solidFill>
                <a:srgbClr val="000000"/>
              </a:solidFill>
              <a:latin typeface="Arial"/>
              <a:ea typeface="Arial"/>
              <a:cs typeface="Arial"/>
              <a:sym typeface="Arial"/>
            </a:endParaRPr>
          </a:p>
        </p:txBody>
      </p:sp>
      <p:sp>
        <p:nvSpPr>
          <p:cNvPr id="248" name="Shape 248"/>
          <p:cNvSpPr txBox="1"/>
          <p:nvPr/>
        </p:nvSpPr>
        <p:spPr>
          <a:xfrm>
            <a:off x="811383" y="1605249"/>
            <a:ext cx="7669500" cy="28563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chemeClr val="dk1"/>
              </a:buClr>
              <a:buSzPts val="2000"/>
              <a:buFont typeface="Josefin Sans"/>
              <a:buChar char="●"/>
            </a:pPr>
            <a:r>
              <a:rPr lang="en" sz="2000" b="0" i="0" u="none" strike="noStrike" cap="none">
                <a:solidFill>
                  <a:schemeClr val="dk1"/>
                </a:solidFill>
                <a:latin typeface="Josefin Sans"/>
                <a:ea typeface="Josefin Sans"/>
                <a:cs typeface="Josefin Sans"/>
                <a:sym typeface="Josefin Sans"/>
              </a:rPr>
              <a:t>Emphasize the importance of building the procedural fluency from conceptual understanding</a:t>
            </a:r>
            <a:endParaRPr sz="2000" b="0" i="0" u="none" strike="noStrike" cap="none">
              <a:solidFill>
                <a:schemeClr val="dk1"/>
              </a:solidFill>
              <a:latin typeface="Josefin Sans"/>
              <a:ea typeface="Josefin Sans"/>
              <a:cs typeface="Josefin Sans"/>
              <a:sym typeface="Josefin Sans"/>
            </a:endParaRPr>
          </a:p>
          <a:p>
            <a:pPr marL="457200" marR="0" lvl="0" indent="-279400" algn="l" rtl="0">
              <a:lnSpc>
                <a:spcPct val="115000"/>
              </a:lnSpc>
              <a:spcBef>
                <a:spcPts val="0"/>
              </a:spcBef>
              <a:spcAft>
                <a:spcPts val="0"/>
              </a:spcAft>
              <a:buClr>
                <a:schemeClr val="dk1"/>
              </a:buClr>
              <a:buSzPts val="1200"/>
              <a:buFont typeface="Josefin Sans"/>
              <a:buNone/>
            </a:pPr>
            <a:endParaRPr sz="1200" b="0" i="0" u="none" strike="noStrike" cap="none">
              <a:solidFill>
                <a:schemeClr val="dk1"/>
              </a:solidFill>
              <a:latin typeface="Josefin Sans"/>
              <a:ea typeface="Josefin Sans"/>
              <a:cs typeface="Josefin Sans"/>
              <a:sym typeface="Josefin Sans"/>
            </a:endParaRPr>
          </a:p>
          <a:p>
            <a:pPr marL="457200" marR="0" lvl="0" indent="-355600" algn="l" rtl="0">
              <a:lnSpc>
                <a:spcPct val="115000"/>
              </a:lnSpc>
              <a:spcBef>
                <a:spcPts val="0"/>
              </a:spcBef>
              <a:spcAft>
                <a:spcPts val="0"/>
              </a:spcAft>
              <a:buClr>
                <a:schemeClr val="dk1"/>
              </a:buClr>
              <a:buSzPts val="2000"/>
              <a:buFont typeface="Josefin Sans"/>
              <a:buChar char="●"/>
            </a:pPr>
            <a:r>
              <a:rPr lang="en" sz="2000" b="0" i="0" u="none" strike="noStrike" cap="none">
                <a:solidFill>
                  <a:schemeClr val="dk1"/>
                </a:solidFill>
                <a:latin typeface="Josefin Sans"/>
                <a:ea typeface="Josefin Sans"/>
                <a:cs typeface="Josefin Sans"/>
                <a:sym typeface="Josefin Sans"/>
              </a:rPr>
              <a:t>Study the progression of informal strategies to standard algorithms and how these are developed within curricular resources</a:t>
            </a:r>
            <a:endParaRPr sz="2000" b="0" i="0" u="none" strike="noStrike" cap="none">
              <a:solidFill>
                <a:schemeClr val="dk1"/>
              </a:solidFill>
              <a:latin typeface="Josefin Sans"/>
              <a:ea typeface="Josefin Sans"/>
              <a:cs typeface="Josefin Sans"/>
              <a:sym typeface="Josefin Sans"/>
            </a:endParaRPr>
          </a:p>
          <a:p>
            <a:pPr marL="457200" marR="0" lvl="0" indent="-279400" algn="l" rtl="0">
              <a:lnSpc>
                <a:spcPct val="115000"/>
              </a:lnSpc>
              <a:spcBef>
                <a:spcPts val="0"/>
              </a:spcBef>
              <a:spcAft>
                <a:spcPts val="0"/>
              </a:spcAft>
              <a:buClr>
                <a:schemeClr val="dk1"/>
              </a:buClr>
              <a:buSzPts val="1200"/>
              <a:buFont typeface="Josefin Sans"/>
              <a:buNone/>
            </a:pPr>
            <a:endParaRPr sz="1200" b="0" i="0" u="none" strike="noStrike" cap="none">
              <a:solidFill>
                <a:schemeClr val="dk1"/>
              </a:solidFill>
              <a:latin typeface="Josefin Sans"/>
              <a:ea typeface="Josefin Sans"/>
              <a:cs typeface="Josefin Sans"/>
              <a:sym typeface="Josefin Sans"/>
            </a:endParaRPr>
          </a:p>
          <a:p>
            <a:pPr marL="457200" marR="0" lvl="0" indent="-355600" algn="l" rtl="0">
              <a:lnSpc>
                <a:spcPct val="115000"/>
              </a:lnSpc>
              <a:spcBef>
                <a:spcPts val="0"/>
              </a:spcBef>
              <a:spcAft>
                <a:spcPts val="0"/>
              </a:spcAft>
              <a:buClr>
                <a:schemeClr val="dk1"/>
              </a:buClr>
              <a:buSzPts val="2000"/>
              <a:buFont typeface="Josefin Sans"/>
              <a:buChar char="●"/>
            </a:pPr>
            <a:r>
              <a:rPr lang="en" sz="2000" b="0" i="0" u="none" strike="noStrike" cap="none">
                <a:solidFill>
                  <a:schemeClr val="dk1"/>
                </a:solidFill>
                <a:latin typeface="Josefin Sans"/>
                <a:ea typeface="Josefin Sans"/>
                <a:cs typeface="Josefin Sans"/>
                <a:sym typeface="Josefin Sans"/>
              </a:rPr>
              <a:t>Analyze student strategies and work to reveal their understandings or misunderstandings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p:nvPr/>
        </p:nvSpPr>
        <p:spPr>
          <a:xfrm>
            <a:off x="2177866" y="230584"/>
            <a:ext cx="4869322" cy="93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Josefin Sans"/>
              <a:buNone/>
            </a:pPr>
            <a:r>
              <a:rPr lang="en" sz="2000" b="0" i="0" u="none" strike="noStrike" cap="none">
                <a:solidFill>
                  <a:srgbClr val="000000"/>
                </a:solidFill>
                <a:latin typeface="Josefin Sans"/>
                <a:ea typeface="Josefin Sans"/>
                <a:cs typeface="Josefin Sans"/>
                <a:sym typeface="Josefin Sans"/>
              </a:rPr>
              <a:t> </a:t>
            </a:r>
            <a:r>
              <a:rPr lang="en" sz="2400" b="1" i="0" u="none" strike="noStrike" cap="none">
                <a:solidFill>
                  <a:schemeClr val="dk1"/>
                </a:solidFill>
                <a:latin typeface="Josefin Sans"/>
                <a:ea typeface="Josefin Sans"/>
                <a:cs typeface="Josefin Sans"/>
                <a:sym typeface="Josefin Sans"/>
              </a:rPr>
              <a:t>Session #5: Math Tasks and Talk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Josefin Sans"/>
              <a:ea typeface="Josefin Sans"/>
              <a:cs typeface="Josefin Sans"/>
              <a:sym typeface="Josefin Sans"/>
            </a:endParaRPr>
          </a:p>
        </p:txBody>
      </p:sp>
      <p:sp>
        <p:nvSpPr>
          <p:cNvPr id="254" name="Shape 254"/>
          <p:cNvSpPr txBox="1"/>
          <p:nvPr/>
        </p:nvSpPr>
        <p:spPr>
          <a:xfrm>
            <a:off x="648393" y="1374625"/>
            <a:ext cx="7980218" cy="3305700"/>
          </a:xfrm>
          <a:prstGeom prst="rect">
            <a:avLst/>
          </a:prstGeom>
          <a:noFill/>
          <a:ln>
            <a:noFill/>
          </a:ln>
        </p:spPr>
        <p:txBody>
          <a:bodyPr spcFirstLastPara="1" wrap="square" lIns="91425" tIns="91425" rIns="91425" bIns="91425" anchor="t" anchorCtr="0">
            <a:noAutofit/>
          </a:bodyPr>
          <a:lstStyle/>
          <a:p>
            <a:pPr marL="88900" marR="0" lvl="0" indent="0" algn="l" rtl="0">
              <a:lnSpc>
                <a:spcPct val="100000"/>
              </a:lnSpc>
              <a:spcBef>
                <a:spcPts val="0"/>
              </a:spcBef>
              <a:spcAft>
                <a:spcPts val="0"/>
              </a:spcAft>
              <a:buNone/>
            </a:pPr>
            <a:r>
              <a:rPr lang="en" sz="2000" b="0" i="0" u="none" strike="noStrike" cap="none">
                <a:solidFill>
                  <a:schemeClr val="dk1"/>
                </a:solidFill>
                <a:latin typeface="Comic Sans MS"/>
                <a:ea typeface="Comic Sans MS"/>
                <a:cs typeface="Comic Sans MS"/>
                <a:sym typeface="Comic Sans MS"/>
              </a:rPr>
              <a:t>“The success of students in high achieving schools was due in part to the high cognitive demand of the curriculum and the teachers’ ability to maintain the level of demand during enactment through questioning.” </a:t>
            </a:r>
            <a:r>
              <a:rPr lang="en" sz="2400" b="0" i="0" u="none" strike="noStrike" cap="none">
                <a:solidFill>
                  <a:schemeClr val="dk1"/>
                </a:solidFill>
                <a:latin typeface="Josefin Sans"/>
                <a:ea typeface="Josefin Sans"/>
                <a:cs typeface="Josefin Sans"/>
                <a:sym typeface="Josefin Sans"/>
              </a:rPr>
              <a:t>(Boaler and Staples, 2008)</a:t>
            </a:r>
            <a:endParaRPr sz="2400" b="0" i="0" u="none" strike="noStrike" cap="none">
              <a:solidFill>
                <a:schemeClr val="dk1"/>
              </a:solidFill>
              <a:latin typeface="Josefin Sans"/>
              <a:ea typeface="Josefin Sans"/>
              <a:cs typeface="Josefin Sans"/>
              <a:sym typeface="Josefin Sans"/>
            </a:endParaRPr>
          </a:p>
          <a:p>
            <a:pPr marL="8890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457200" marR="0" lvl="0" indent="-368300" algn="l" rtl="0">
              <a:lnSpc>
                <a:spcPct val="100000"/>
              </a:lnSpc>
              <a:spcBef>
                <a:spcPts val="0"/>
              </a:spcBef>
              <a:spcAft>
                <a:spcPts val="0"/>
              </a:spcAft>
              <a:buClr>
                <a:schemeClr val="dk1"/>
              </a:buClr>
              <a:buSzPts val="2200"/>
              <a:buFont typeface="Josefin Sans"/>
              <a:buChar char="●"/>
            </a:pPr>
            <a:r>
              <a:rPr lang="en" sz="2200" b="0" i="0" u="none" strike="noStrike" cap="none">
                <a:solidFill>
                  <a:schemeClr val="dk1"/>
                </a:solidFill>
                <a:latin typeface="Josefin Sans"/>
                <a:ea typeface="Josefin Sans"/>
                <a:cs typeface="Josefin Sans"/>
                <a:sym typeface="Josefin Sans"/>
              </a:rPr>
              <a:t>Analyze various math tasks to determine the level of cognitive demand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Josefin Sans"/>
              <a:ea typeface="Josefin Sans"/>
              <a:cs typeface="Josefin Sans"/>
              <a:sym typeface="Josefin Sans"/>
            </a:endParaRPr>
          </a:p>
          <a:p>
            <a:pPr marL="457200" marR="0" lvl="0" indent="-368300" algn="l" rtl="0">
              <a:lnSpc>
                <a:spcPct val="100000"/>
              </a:lnSpc>
              <a:spcBef>
                <a:spcPts val="0"/>
              </a:spcBef>
              <a:spcAft>
                <a:spcPts val="0"/>
              </a:spcAft>
              <a:buClr>
                <a:schemeClr val="dk1"/>
              </a:buClr>
              <a:buSzPts val="2200"/>
              <a:buFont typeface="Josefin Sans"/>
              <a:buChar char="●"/>
            </a:pPr>
            <a:r>
              <a:rPr lang="en" sz="2200" b="0" i="0" u="none" strike="noStrike" cap="none">
                <a:solidFill>
                  <a:schemeClr val="dk1"/>
                </a:solidFill>
                <a:latin typeface="Josefin Sans"/>
                <a:ea typeface="Josefin Sans"/>
                <a:cs typeface="Josefin Sans"/>
                <a:sym typeface="Josefin Sans"/>
              </a:rPr>
              <a:t>Introduce of levels of cognitive demand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Josefin Sans"/>
              <a:ea typeface="Josefin Sans"/>
              <a:cs typeface="Josefin Sans"/>
              <a:sym typeface="Josefin Sans"/>
            </a:endParaRPr>
          </a:p>
          <a:p>
            <a:pPr marL="457200" marR="0" lvl="0" indent="-368300" algn="l" rtl="0">
              <a:lnSpc>
                <a:spcPct val="100000"/>
              </a:lnSpc>
              <a:spcBef>
                <a:spcPts val="0"/>
              </a:spcBef>
              <a:spcAft>
                <a:spcPts val="0"/>
              </a:spcAft>
              <a:buClr>
                <a:schemeClr val="dk1"/>
              </a:buClr>
              <a:buSzPts val="2200"/>
              <a:buFont typeface="Josefin Sans"/>
              <a:buChar char="●"/>
            </a:pPr>
            <a:r>
              <a:rPr lang="en" sz="2200" b="0" i="0" u="none" strike="noStrike" cap="none">
                <a:solidFill>
                  <a:schemeClr val="dk1"/>
                </a:solidFill>
                <a:latin typeface="Josefin Sans"/>
                <a:ea typeface="Josefin Sans"/>
                <a:cs typeface="Josefin Sans"/>
                <a:sym typeface="Josefin Sans"/>
              </a:rPr>
              <a:t>Implement tasks in ways that maintain rigor and discussion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Josefin Sans"/>
              <a:ea typeface="Josefin Sans"/>
              <a:cs typeface="Josefin Sans"/>
              <a:sym typeface="Josefin Sans"/>
            </a:endParaRPr>
          </a:p>
        </p:txBody>
      </p:sp>
      <p:sp>
        <p:nvSpPr>
          <p:cNvPr id="255" name="Shape 255"/>
          <p:cNvSpPr txBox="1"/>
          <p:nvPr/>
        </p:nvSpPr>
        <p:spPr>
          <a:xfrm>
            <a:off x="7194141" y="-94150"/>
            <a:ext cx="1845600" cy="1733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0000"/>
              </a:buClr>
              <a:buSzPts val="3000"/>
              <a:buFont typeface="Arial"/>
              <a:buNone/>
            </a:pPr>
            <a:r>
              <a:rPr lang="en" sz="3000" b="1" i="0" u="none" strike="noStrike" cap="none">
                <a:solidFill>
                  <a:srgbClr val="FF0000"/>
                </a:solidFill>
                <a:latin typeface="Arial"/>
                <a:ea typeface="Arial"/>
                <a:cs typeface="Arial"/>
                <a:sym typeface="Arial"/>
              </a:rPr>
              <a:t>PRIZE TIME!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p:nvPr/>
        </p:nvSpPr>
        <p:spPr>
          <a:xfrm>
            <a:off x="2099650" y="398750"/>
            <a:ext cx="4760700" cy="93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Josefin Sans"/>
              <a:buNone/>
            </a:pPr>
            <a:r>
              <a:rPr lang="en" sz="2000" b="0" i="0" u="none" strike="noStrike" cap="none">
                <a:solidFill>
                  <a:srgbClr val="000000"/>
                </a:solidFill>
                <a:latin typeface="Josefin Sans"/>
                <a:ea typeface="Josefin Sans"/>
                <a:cs typeface="Josefin Sans"/>
                <a:sym typeface="Josefin Sans"/>
              </a:rPr>
              <a:t> </a:t>
            </a:r>
            <a:r>
              <a:rPr lang="en" sz="2000" b="1" i="0" u="none" strike="noStrike" cap="none">
                <a:solidFill>
                  <a:schemeClr val="dk1"/>
                </a:solidFill>
                <a:latin typeface="Josefin Sans"/>
                <a:ea typeface="Josefin Sans"/>
                <a:cs typeface="Josefin Sans"/>
                <a:sym typeface="Josefin Sans"/>
              </a:rPr>
              <a:t>Session #6: Practice with NCSM-NCTM Curricular Materials Analysis Tools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Josefin Sans"/>
              <a:ea typeface="Josefin Sans"/>
              <a:cs typeface="Josefin Sans"/>
              <a:sym typeface="Josefin Sans"/>
            </a:endParaRPr>
          </a:p>
        </p:txBody>
      </p:sp>
      <p:sp>
        <p:nvSpPr>
          <p:cNvPr id="261" name="Shape 261"/>
          <p:cNvSpPr txBox="1"/>
          <p:nvPr/>
        </p:nvSpPr>
        <p:spPr>
          <a:xfrm>
            <a:off x="1535349" y="1185817"/>
            <a:ext cx="7117583" cy="28563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chemeClr val="dk1"/>
              </a:buClr>
              <a:buSzPts val="3000"/>
              <a:buFont typeface="Josefin Sans"/>
              <a:buChar char="●"/>
            </a:pPr>
            <a:r>
              <a:rPr lang="en" sz="3000" b="0" i="0" u="none" strike="noStrike" cap="none">
                <a:solidFill>
                  <a:schemeClr val="dk1"/>
                </a:solidFill>
                <a:latin typeface="Josefin Sans"/>
                <a:ea typeface="Josefin Sans"/>
                <a:cs typeface="Josefin Sans"/>
                <a:sym typeface="Josefin Sans"/>
              </a:rPr>
              <a:t>Common Core Curriculum Materials Analysis Tools </a:t>
            </a:r>
            <a:endParaRPr sz="3000" b="0" i="0" u="none" strike="noStrike" cap="none">
              <a:solidFill>
                <a:schemeClr val="dk1"/>
              </a:solidFill>
              <a:latin typeface="Josefin Sans"/>
              <a:ea typeface="Josefin Sans"/>
              <a:cs typeface="Josefin Sans"/>
              <a:sym typeface="Josefin Sans"/>
            </a:endParaRPr>
          </a:p>
          <a:p>
            <a:pPr marL="457200" marR="0" lvl="0" indent="-419100" algn="l" rtl="0">
              <a:lnSpc>
                <a:spcPct val="100000"/>
              </a:lnSpc>
              <a:spcBef>
                <a:spcPts val="0"/>
              </a:spcBef>
              <a:spcAft>
                <a:spcPts val="0"/>
              </a:spcAft>
              <a:buClr>
                <a:schemeClr val="dk1"/>
              </a:buClr>
              <a:buSzPts val="3000"/>
              <a:buFont typeface="Josefin Sans"/>
              <a:buChar char="●"/>
            </a:pPr>
            <a:r>
              <a:rPr lang="en" sz="3000" b="0" i="0" u="none" strike="noStrike" cap="none">
                <a:solidFill>
                  <a:schemeClr val="dk1"/>
                </a:solidFill>
                <a:latin typeface="Josefin Sans"/>
                <a:ea typeface="Josefin Sans"/>
                <a:cs typeface="Josefin Sans"/>
                <a:sym typeface="Josefin Sans"/>
              </a:rPr>
              <a:t>Key Questions</a:t>
            </a:r>
            <a:endParaRPr sz="1400" b="0" i="0" u="none" strike="noStrike" cap="none">
              <a:solidFill>
                <a:srgbClr val="000000"/>
              </a:solidFill>
              <a:latin typeface="Arial"/>
              <a:ea typeface="Arial"/>
              <a:cs typeface="Arial"/>
              <a:sym typeface="Arial"/>
            </a:endParaRPr>
          </a:p>
          <a:p>
            <a:pPr marL="38100" marR="0" lvl="0" indent="0" algn="l" rtl="0">
              <a:lnSpc>
                <a:spcPct val="100000"/>
              </a:lnSpc>
              <a:spcBef>
                <a:spcPts val="0"/>
              </a:spcBef>
              <a:spcAft>
                <a:spcPts val="0"/>
              </a:spcAft>
              <a:buClr>
                <a:schemeClr val="dk1"/>
              </a:buClr>
              <a:buSzPts val="3000"/>
              <a:buFont typeface="Josefin Sans"/>
              <a:buNone/>
            </a:pPr>
            <a:r>
              <a:rPr lang="en" sz="3000" b="0" i="0" u="none" strike="noStrike" cap="none">
                <a:solidFill>
                  <a:schemeClr val="dk1"/>
                </a:solidFill>
                <a:latin typeface="Josefin Sans"/>
                <a:ea typeface="Josefin Sans"/>
                <a:cs typeface="Josefin Sans"/>
                <a:sym typeface="Josefin Sans"/>
              </a:rPr>
              <a:t>	</a:t>
            </a:r>
            <a:r>
              <a:rPr lang="en" sz="2800" b="0" i="0" u="none" strike="noStrike" cap="none">
                <a:solidFill>
                  <a:schemeClr val="dk1"/>
                </a:solidFill>
                <a:latin typeface="Josefin Sans"/>
                <a:ea typeface="Josefin Sans"/>
                <a:cs typeface="Josefin Sans"/>
                <a:sym typeface="Josefin Sans"/>
              </a:rPr>
              <a:t>• To what extent will these materials 	support faithful implementation of the 	CCSSM?</a:t>
            </a:r>
            <a:endParaRPr sz="1400" b="0" i="0" u="none" strike="noStrike" cap="none">
              <a:solidFill>
                <a:srgbClr val="000000"/>
              </a:solidFill>
              <a:latin typeface="Arial"/>
              <a:ea typeface="Arial"/>
              <a:cs typeface="Arial"/>
              <a:sym typeface="Arial"/>
            </a:endParaRPr>
          </a:p>
          <a:p>
            <a:pPr marL="38100" marR="0" lvl="0" indent="0" algn="l" rtl="0">
              <a:lnSpc>
                <a:spcPct val="100000"/>
              </a:lnSpc>
              <a:spcBef>
                <a:spcPts val="0"/>
              </a:spcBef>
              <a:spcAft>
                <a:spcPts val="0"/>
              </a:spcAft>
              <a:buClr>
                <a:schemeClr val="dk1"/>
              </a:buClr>
              <a:buSzPts val="2800"/>
              <a:buFont typeface="Josefin Sans"/>
              <a:buNone/>
            </a:pPr>
            <a:r>
              <a:rPr lang="en" sz="2800" b="0" i="0" u="none" strike="noStrike" cap="none">
                <a:solidFill>
                  <a:schemeClr val="dk1"/>
                </a:solidFill>
                <a:latin typeface="Josefin Sans"/>
                <a:ea typeface="Josefin Sans"/>
                <a:cs typeface="Josefin Sans"/>
                <a:sym typeface="Josefin Sans"/>
              </a:rPr>
              <a:t>	• What are the flaws?</a:t>
            </a:r>
            <a:endParaRPr sz="2800" b="0" i="0" u="none" strike="noStrike" cap="none">
              <a:solidFill>
                <a:schemeClr val="dk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p:nvPr/>
        </p:nvSpPr>
        <p:spPr>
          <a:xfrm>
            <a:off x="2237500" y="0"/>
            <a:ext cx="4760700" cy="93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Josefin Sans"/>
              <a:buNone/>
            </a:pPr>
            <a:r>
              <a:rPr lang="en" sz="3600" b="0" i="0" u="none" strike="noStrike" cap="none">
                <a:solidFill>
                  <a:srgbClr val="000000"/>
                </a:solidFill>
                <a:latin typeface="Josefin Sans"/>
                <a:ea typeface="Josefin Sans"/>
                <a:cs typeface="Josefin Sans"/>
                <a:sym typeface="Josefin Sans"/>
              </a:rPr>
              <a:t>Preparation for Publisher Presentations</a:t>
            </a:r>
            <a:endParaRPr sz="3600" b="1"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Josefin Sans"/>
              <a:ea typeface="Josefin Sans"/>
              <a:cs typeface="Josefin Sans"/>
              <a:sym typeface="Josefin Sans"/>
            </a:endParaRPr>
          </a:p>
        </p:txBody>
      </p:sp>
      <p:sp>
        <p:nvSpPr>
          <p:cNvPr id="267" name="Shape 267"/>
          <p:cNvSpPr txBox="1"/>
          <p:nvPr/>
        </p:nvSpPr>
        <p:spPr>
          <a:xfrm>
            <a:off x="1721625" y="1626078"/>
            <a:ext cx="6774600" cy="202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0"/>
              <a:buFont typeface="Josefin Sans"/>
              <a:buNone/>
            </a:pPr>
            <a:r>
              <a:rPr lang="en" sz="3000" b="0" i="0" u="none" strike="noStrike" cap="none">
                <a:solidFill>
                  <a:schemeClr val="dk1"/>
                </a:solidFill>
                <a:latin typeface="Josefin Sans"/>
                <a:ea typeface="Josefin Sans"/>
                <a:cs typeface="Josefin Sans"/>
                <a:sym typeface="Josefin Sans"/>
              </a:rPr>
              <a:t>•Narrowed Programs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0"/>
              <a:buFont typeface="Josefin Sans"/>
              <a:buNone/>
            </a:pPr>
            <a:r>
              <a:rPr lang="en" sz="3000">
                <a:solidFill>
                  <a:schemeClr val="dk1"/>
                </a:solidFill>
                <a:latin typeface="Josefin Sans"/>
                <a:ea typeface="Josefin Sans"/>
                <a:cs typeface="Josefin Sans"/>
                <a:sym typeface="Josefin Sans"/>
              </a:rPr>
              <a:t>•Examined TE, SE and Assessments</a:t>
            </a:r>
            <a:endParaRPr sz="3000">
              <a:solidFill>
                <a:schemeClr val="dk1"/>
              </a:solidFill>
              <a:latin typeface="Josefin Sans"/>
              <a:ea typeface="Josefin Sans"/>
              <a:cs typeface="Josefin Sans"/>
              <a:sym typeface="Josefin Sans"/>
            </a:endParaRPr>
          </a:p>
          <a:p>
            <a:pPr marL="0" marR="0" lvl="0" indent="0" algn="l" rtl="0">
              <a:lnSpc>
                <a:spcPct val="100000"/>
              </a:lnSpc>
              <a:spcBef>
                <a:spcPts val="0"/>
              </a:spcBef>
              <a:spcAft>
                <a:spcPts val="0"/>
              </a:spcAft>
              <a:buClr>
                <a:schemeClr val="dk1"/>
              </a:buClr>
              <a:buSzPts val="3000"/>
              <a:buFont typeface="Josefin Sans"/>
              <a:buNone/>
            </a:pPr>
            <a:r>
              <a:rPr lang="en" sz="3000" b="0" i="0" u="none" strike="noStrike" cap="none">
                <a:solidFill>
                  <a:schemeClr val="dk1"/>
                </a:solidFill>
                <a:latin typeface="Josefin Sans"/>
                <a:ea typeface="Josefin Sans"/>
                <a:cs typeface="Josefin Sans"/>
                <a:sym typeface="Josefin Sans"/>
              </a:rPr>
              <a:t>•Modified Tool</a:t>
            </a:r>
            <a:endParaRPr sz="3000" b="0" i="0" u="none" strike="noStrike" cap="none">
              <a:solidFill>
                <a:schemeClr val="dk1"/>
              </a:solidFill>
              <a:latin typeface="Josefin Sans"/>
              <a:ea typeface="Josefin Sans"/>
              <a:cs typeface="Josefin Sans"/>
              <a:sym typeface="Josefin Sans"/>
            </a:endParaRPr>
          </a:p>
          <a:p>
            <a:pPr marL="38100" marR="0" lvl="0" indent="0" algn="l" rtl="0">
              <a:lnSpc>
                <a:spcPct val="100000"/>
              </a:lnSpc>
              <a:spcBef>
                <a:spcPts val="0"/>
              </a:spcBef>
              <a:spcAft>
                <a:spcPts val="0"/>
              </a:spcAft>
              <a:buClr>
                <a:schemeClr val="dk1"/>
              </a:buClr>
              <a:buSzPts val="3000"/>
              <a:buFont typeface="Josefin Sans"/>
              <a:buNone/>
            </a:pPr>
            <a:r>
              <a:rPr lang="en" sz="3000" b="0" i="0" u="none" strike="noStrike" cap="none">
                <a:solidFill>
                  <a:schemeClr val="dk1"/>
                </a:solidFill>
                <a:latin typeface="Josefin Sans"/>
                <a:ea typeface="Josefin Sans"/>
                <a:cs typeface="Josefin Sans"/>
                <a:sym typeface="Josefin Sans"/>
              </a:rPr>
              <a:t>	</a:t>
            </a:r>
            <a:r>
              <a:rPr lang="en" sz="2800" b="0" i="0" u="none" strike="noStrike" cap="none">
                <a:solidFill>
                  <a:schemeClr val="dk1"/>
                </a:solidFill>
                <a:latin typeface="Josefin Sans"/>
                <a:ea typeface="Josefin Sans"/>
                <a:cs typeface="Josefin Sans"/>
                <a:sym typeface="Josefin Sans"/>
              </a:rPr>
              <a:t>•FCASD Curriculum Analysis Tool</a:t>
            </a:r>
            <a:endParaRPr sz="2800" b="0" i="0" u="none" strike="noStrike" cap="none">
              <a:solidFill>
                <a:schemeClr val="dk1"/>
              </a:solidFill>
              <a:latin typeface="Josefin Sans"/>
              <a:ea typeface="Josefin Sans"/>
              <a:cs typeface="Josefin Sans"/>
              <a:sym typeface="Josefin Sans"/>
            </a:endParaRPr>
          </a:p>
          <a:p>
            <a:pPr marL="38100" marR="0" lvl="0" indent="0" algn="l" rtl="0">
              <a:lnSpc>
                <a:spcPct val="100000"/>
              </a:lnSpc>
              <a:spcBef>
                <a:spcPts val="0"/>
              </a:spcBef>
              <a:spcAft>
                <a:spcPts val="0"/>
              </a:spcAft>
              <a:buClr>
                <a:schemeClr val="dk1"/>
              </a:buClr>
              <a:buSzPts val="3000"/>
              <a:buFont typeface="Josefin Sans"/>
              <a:buNone/>
            </a:pPr>
            <a:endParaRPr sz="1400" b="0" i="0" u="none" strike="noStrike" cap="none">
              <a:solidFill>
                <a:srgbClr val="000000"/>
              </a:solidFill>
              <a:latin typeface="Arial"/>
              <a:ea typeface="Arial"/>
              <a:cs typeface="Arial"/>
              <a:sym typeface="Arial"/>
            </a:endParaRPr>
          </a:p>
          <a:p>
            <a:pPr marL="38100" marR="0" lvl="0" indent="0" algn="l" rtl="0">
              <a:lnSpc>
                <a:spcPct val="100000"/>
              </a:lnSpc>
              <a:spcBef>
                <a:spcPts val="0"/>
              </a:spcBef>
              <a:spcAft>
                <a:spcPts val="0"/>
              </a:spcAft>
              <a:buClr>
                <a:schemeClr val="dk1"/>
              </a:buClr>
              <a:buSzPts val="3000"/>
              <a:buFont typeface="Josefin Sans"/>
              <a:buNone/>
            </a:pPr>
            <a:endParaRPr sz="3000" b="0" i="0" u="none" strike="noStrike" cap="none">
              <a:solidFill>
                <a:schemeClr val="dk1"/>
              </a:solidFill>
              <a:latin typeface="Josefin Sans"/>
              <a:ea typeface="Josefin Sans"/>
              <a:cs typeface="Josefin Sans"/>
              <a:sym typeface="Josefin Sans"/>
            </a:endParaRPr>
          </a:p>
          <a:p>
            <a:pPr marL="38100" marR="0" lvl="0" indent="0" algn="l"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Josefin Sans"/>
              <a:ea typeface="Josefin Sans"/>
              <a:cs typeface="Josefin Sans"/>
              <a:sym typeface="Josefi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subTitle" idx="1"/>
          </p:nvPr>
        </p:nvSpPr>
        <p:spPr>
          <a:xfrm>
            <a:off x="2570100" y="211300"/>
            <a:ext cx="4193700" cy="678300"/>
          </a:xfrm>
          <a:prstGeom prst="rect">
            <a:avLst/>
          </a:prstGeom>
          <a:noFill/>
          <a:ln>
            <a:noFill/>
          </a:ln>
        </p:spPr>
        <p:txBody>
          <a:bodyPr spcFirstLastPara="1" wrap="square" lIns="68575" tIns="68575" rIns="68575" bIns="6857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 sz="3200" b="1" i="0" u="none" strike="noStrike" cap="none">
                <a:solidFill>
                  <a:schemeClr val="dk1"/>
                </a:solidFill>
                <a:latin typeface="Josefin Sans"/>
                <a:ea typeface="Josefin Sans"/>
                <a:cs typeface="Josefin Sans"/>
                <a:sym typeface="Josefin Sans"/>
              </a:rPr>
              <a:t>Best Laid Plans . . .</a:t>
            </a:r>
            <a:endParaRPr sz="1800" b="0" i="0" u="none" strike="noStrike" cap="none">
              <a:solidFill>
                <a:schemeClr val="dk1"/>
              </a:solidFill>
              <a:latin typeface="Calibri"/>
              <a:ea typeface="Calibri"/>
              <a:cs typeface="Calibri"/>
              <a:sym typeface="Calibri"/>
            </a:endParaRPr>
          </a:p>
        </p:txBody>
      </p:sp>
      <p:sp>
        <p:nvSpPr>
          <p:cNvPr id="273" name="Shape 273"/>
          <p:cNvSpPr txBox="1">
            <a:spLocks noGrp="1"/>
          </p:cNvSpPr>
          <p:nvPr>
            <p:ph type="subTitle" idx="1"/>
          </p:nvPr>
        </p:nvSpPr>
        <p:spPr>
          <a:xfrm>
            <a:off x="703354" y="1090560"/>
            <a:ext cx="7927200" cy="2795400"/>
          </a:xfrm>
          <a:prstGeom prst="rect">
            <a:avLst/>
          </a:prstGeom>
          <a:noFill/>
          <a:ln>
            <a:noFill/>
          </a:ln>
        </p:spPr>
        <p:txBody>
          <a:bodyPr spcFirstLastPara="1" wrap="square" lIns="68575" tIns="68575" rIns="68575" bIns="68575" anchor="t" anchorCtr="0">
            <a:noAutofit/>
          </a:bodyPr>
          <a:lstStyle/>
          <a:p>
            <a:pPr marL="0" marR="0" lvl="0" indent="0" algn="ctr"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Josefin Sans"/>
              <a:ea typeface="Josefin Sans"/>
              <a:cs typeface="Josefin Sans"/>
              <a:sym typeface="Josefin Sans"/>
            </a:endParaRPr>
          </a:p>
          <a:p>
            <a:pPr marL="0" marR="0" lvl="0" indent="0" algn="l" rtl="0">
              <a:lnSpc>
                <a:spcPct val="15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400050" algn="l" rtl="0">
              <a:lnSpc>
                <a:spcPct val="150000"/>
              </a:lnSpc>
              <a:spcBef>
                <a:spcPts val="0"/>
              </a:spcBef>
              <a:spcAft>
                <a:spcPts val="0"/>
              </a:spcAft>
              <a:buClr>
                <a:schemeClr val="dk1"/>
              </a:buClr>
              <a:buSzPts val="2700"/>
              <a:buFont typeface="Josefin Sans"/>
              <a:buChar char="●"/>
            </a:pPr>
            <a:r>
              <a:rPr lang="en" sz="2700" b="0" i="0" u="none" strike="noStrike" cap="none">
                <a:solidFill>
                  <a:schemeClr val="dk1"/>
                </a:solidFill>
                <a:latin typeface="Josefin Sans"/>
                <a:ea typeface="Josefin Sans"/>
                <a:cs typeface="Josefin Sans"/>
                <a:sym typeface="Josefin Sans"/>
              </a:rPr>
              <a:t>Site Visits</a:t>
            </a:r>
            <a:endParaRPr sz="2700" b="0" i="0" u="none" strike="noStrike" cap="none">
              <a:solidFill>
                <a:schemeClr val="dk1"/>
              </a:solidFill>
              <a:latin typeface="Josefin Sans"/>
              <a:ea typeface="Josefin Sans"/>
              <a:cs typeface="Josefin Sans"/>
              <a:sym typeface="Josefin Sans"/>
            </a:endParaRPr>
          </a:p>
          <a:p>
            <a:pPr marL="457200" marR="0" lvl="0" indent="-400050" algn="l" rtl="0">
              <a:lnSpc>
                <a:spcPct val="150000"/>
              </a:lnSpc>
              <a:spcBef>
                <a:spcPts val="0"/>
              </a:spcBef>
              <a:spcAft>
                <a:spcPts val="0"/>
              </a:spcAft>
              <a:buClr>
                <a:schemeClr val="dk1"/>
              </a:buClr>
              <a:buSzPts val="2700"/>
              <a:buFont typeface="Josefin Sans"/>
              <a:buChar char="●"/>
            </a:pPr>
            <a:r>
              <a:rPr lang="en" sz="2700" b="0" i="0" u="none" strike="noStrike" cap="none">
                <a:solidFill>
                  <a:schemeClr val="dk1"/>
                </a:solidFill>
                <a:latin typeface="Josefin Sans"/>
                <a:ea typeface="Josefin Sans"/>
                <a:cs typeface="Josefin Sans"/>
                <a:sym typeface="Josefin Sans"/>
              </a:rPr>
              <a:t>Data Monitoring </a:t>
            </a:r>
            <a:endParaRPr sz="2700" b="0" i="0" u="none" strike="noStrike" cap="none">
              <a:solidFill>
                <a:schemeClr val="dk1"/>
              </a:solidFill>
              <a:latin typeface="Josefin Sans"/>
              <a:ea typeface="Josefin Sans"/>
              <a:cs typeface="Josefin Sans"/>
              <a:sym typeface="Josefin Sans"/>
            </a:endParaRPr>
          </a:p>
          <a:p>
            <a:pPr marL="457200" marR="0" lvl="0" indent="-400050" algn="l" rtl="0">
              <a:lnSpc>
                <a:spcPct val="150000"/>
              </a:lnSpc>
              <a:spcBef>
                <a:spcPts val="0"/>
              </a:spcBef>
              <a:spcAft>
                <a:spcPts val="0"/>
              </a:spcAft>
              <a:buClr>
                <a:schemeClr val="dk1"/>
              </a:buClr>
              <a:buSzPts val="2700"/>
              <a:buFont typeface="Josefin Sans"/>
              <a:buChar char="●"/>
            </a:pPr>
            <a:r>
              <a:rPr lang="en" sz="2700" b="0" i="0" u="none" strike="noStrike" cap="none">
                <a:solidFill>
                  <a:schemeClr val="dk1"/>
                </a:solidFill>
                <a:latin typeface="Josefin Sans"/>
                <a:ea typeface="Josefin Sans"/>
                <a:cs typeface="Josefin Sans"/>
                <a:sym typeface="Josefin Sans"/>
              </a:rPr>
              <a:t>New Pilot </a:t>
            </a:r>
            <a:r>
              <a:rPr lang="en" sz="2400" b="0" i="0" u="none" strike="noStrike" cap="none">
                <a:solidFill>
                  <a:schemeClr val="dk1"/>
                </a:solidFill>
                <a:latin typeface="Josefin Sans"/>
                <a:ea typeface="Josefin Sans"/>
                <a:cs typeface="Josefin Sans"/>
                <a:sym typeface="Josefin Sans"/>
              </a:rPr>
              <a:t>(*if needed) </a:t>
            </a:r>
            <a:endParaRPr sz="2400" b="0" i="0" u="none" strike="noStrike" cap="none">
              <a:solidFill>
                <a:schemeClr val="dk1"/>
              </a:solidFill>
              <a:latin typeface="Josefin Sans"/>
              <a:ea typeface="Josefin Sans"/>
              <a:cs typeface="Josefin Sans"/>
              <a:sym typeface="Josefin Sans"/>
            </a:endParaRPr>
          </a:p>
          <a:p>
            <a:pPr marL="0" marR="0" lvl="0" indent="0" algn="l" rtl="0">
              <a:lnSpc>
                <a:spcPct val="150000"/>
              </a:lnSpc>
              <a:spcBef>
                <a:spcPts val="0"/>
              </a:spcBef>
              <a:spcAft>
                <a:spcPts val="0"/>
              </a:spcAft>
              <a:buClr>
                <a:schemeClr val="dk1"/>
              </a:buClr>
              <a:buSzPts val="1800"/>
              <a:buFont typeface="Arial"/>
              <a:buNone/>
            </a:pPr>
            <a:endParaRPr sz="2400" b="0" i="0" u="none" strike="noStrike" cap="none">
              <a:solidFill>
                <a:schemeClr val="dk1"/>
              </a:solidFill>
              <a:latin typeface="Josefin Sans"/>
              <a:ea typeface="Josefin Sans"/>
              <a:cs typeface="Josefin Sans"/>
              <a:sym typeface="Josefin Sans"/>
            </a:endParaRPr>
          </a:p>
          <a:p>
            <a:pPr marL="342900" marR="0" lvl="1" indent="0" algn="l" rtl="0">
              <a:lnSpc>
                <a:spcPct val="150000"/>
              </a:lnSpc>
              <a:spcBef>
                <a:spcPts val="0"/>
              </a:spcBef>
              <a:spcAft>
                <a:spcPts val="0"/>
              </a:spcAft>
              <a:buClr>
                <a:schemeClr val="dk1"/>
              </a:buClr>
              <a:buSzPts val="2400"/>
              <a:buFont typeface="Josefin Sans"/>
              <a:buNone/>
            </a:pPr>
            <a:r>
              <a:rPr lang="en" sz="2400" b="0" i="0" u="none" strike="noStrike" cap="none">
                <a:solidFill>
                  <a:schemeClr val="dk1"/>
                </a:solidFill>
                <a:latin typeface="Josefin Sans"/>
                <a:ea typeface="Josefin Sans"/>
                <a:cs typeface="Josefin Sans"/>
                <a:sym typeface="Josefin Sans"/>
              </a:rPr>
              <a:t>(All while continuing with current program.)</a:t>
            </a:r>
            <a:endParaRPr sz="2400" b="0" i="0" u="none" strike="noStrike" cap="none">
              <a:solidFill>
                <a:schemeClr val="dk1"/>
              </a:solidFill>
              <a:latin typeface="Josefin Sans"/>
              <a:ea typeface="Josefin Sans"/>
              <a:cs typeface="Josefin Sans"/>
              <a:sym typeface="Josefi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p:nvPr/>
        </p:nvSpPr>
        <p:spPr>
          <a:xfrm>
            <a:off x="1858150" y="278975"/>
            <a:ext cx="5951400" cy="694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a:latin typeface="Josefin Sans"/>
                <a:ea typeface="Josefin Sans"/>
                <a:cs typeface="Josefin Sans"/>
                <a:sym typeface="Josefin Sans"/>
              </a:rPr>
              <a:t>Student Achievement Gains on PSSA</a:t>
            </a:r>
            <a:endParaRPr sz="2400">
              <a:latin typeface="Josefin Sans"/>
              <a:ea typeface="Josefin Sans"/>
              <a:cs typeface="Josefin Sans"/>
              <a:sym typeface="Josefin Sans"/>
            </a:endParaRPr>
          </a:p>
        </p:txBody>
      </p:sp>
      <p:graphicFrame>
        <p:nvGraphicFramePr>
          <p:cNvPr id="279" name="Shape 279"/>
          <p:cNvGraphicFramePr/>
          <p:nvPr/>
        </p:nvGraphicFramePr>
        <p:xfrm>
          <a:off x="1639850" y="1277963"/>
          <a:ext cx="7094200" cy="3264875"/>
        </p:xfrm>
        <a:graphic>
          <a:graphicData uri="http://schemas.openxmlformats.org/drawingml/2006/table">
            <a:tbl>
              <a:tblPr>
                <a:noFill/>
                <a:tableStyleId>{A258023E-BCA4-4CED-AF04-2BCA01B06ED5}</a:tableStyleId>
              </a:tblPr>
              <a:tblGrid>
                <a:gridCol w="1640725"/>
                <a:gridCol w="1949475"/>
                <a:gridCol w="1609050"/>
                <a:gridCol w="1894950"/>
              </a:tblGrid>
              <a:tr h="628000">
                <a:tc>
                  <a:txBody>
                    <a:bodyPr/>
                    <a:lstStyle/>
                    <a:p>
                      <a:pPr marL="0" lvl="0" indent="0" algn="ctr" rtl="0">
                        <a:spcBef>
                          <a:spcPts val="0"/>
                        </a:spcBef>
                        <a:spcAft>
                          <a:spcPts val="0"/>
                        </a:spcAft>
                        <a:buNone/>
                      </a:pPr>
                      <a:endParaRPr sz="2600">
                        <a:latin typeface="Josefin Sans"/>
                        <a:ea typeface="Josefin Sans"/>
                        <a:cs typeface="Josefin Sans"/>
                        <a:sym typeface="Josefi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EFDFF"/>
                    </a:solidFill>
                  </a:tcPr>
                </a:tc>
                <a:tc gridSpan="2">
                  <a:txBody>
                    <a:bodyPr/>
                    <a:lstStyle/>
                    <a:p>
                      <a:pPr marL="0" lvl="0" indent="0" algn="ctr" rtl="0">
                        <a:spcBef>
                          <a:spcPts val="0"/>
                        </a:spcBef>
                        <a:spcAft>
                          <a:spcPts val="0"/>
                        </a:spcAft>
                        <a:buNone/>
                      </a:pPr>
                      <a:r>
                        <a:rPr lang="en" sz="2600">
                          <a:latin typeface="Josefin Sans"/>
                          <a:ea typeface="Josefin Sans"/>
                          <a:cs typeface="Josefin Sans"/>
                          <a:sym typeface="Josefin Sans"/>
                        </a:rPr>
                        <a:t>All Students</a:t>
                      </a:r>
                      <a:endParaRPr sz="2600">
                        <a:latin typeface="Josefin Sans"/>
                        <a:ea typeface="Josefin Sans"/>
                        <a:cs typeface="Josefin Sans"/>
                        <a:sym typeface="Josefin San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EFDFF"/>
                    </a:solidFill>
                  </a:tcPr>
                </a:tc>
                <a:tc hMerge="1">
                  <a:txBody>
                    <a:bodyPr/>
                    <a:lstStyle/>
                    <a:p>
                      <a:endParaRPr lang="en-US"/>
                    </a:p>
                  </a:txBody>
                  <a:tcPr/>
                </a:tc>
                <a:tc>
                  <a:txBody>
                    <a:bodyPr/>
                    <a:lstStyle/>
                    <a:p>
                      <a:pPr marL="0" lvl="0" indent="0" algn="ctr" rtl="0">
                        <a:spcBef>
                          <a:spcPts val="0"/>
                        </a:spcBef>
                        <a:spcAft>
                          <a:spcPts val="0"/>
                        </a:spcAft>
                        <a:buNone/>
                      </a:pPr>
                      <a:endParaRPr sz="2600">
                        <a:latin typeface="Josefin Sans"/>
                        <a:ea typeface="Josefin Sans"/>
                        <a:cs typeface="Josefin Sans"/>
                        <a:sym typeface="Josefin San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EFDFF"/>
                    </a:solidFill>
                  </a:tcPr>
                </a:tc>
              </a:tr>
              <a:tr h="628000">
                <a:tc>
                  <a:txBody>
                    <a:bodyPr/>
                    <a:lstStyle/>
                    <a:p>
                      <a:pPr marL="0" lvl="0" indent="0" algn="ctr" rtl="0">
                        <a:spcBef>
                          <a:spcPts val="0"/>
                        </a:spcBef>
                        <a:spcAft>
                          <a:spcPts val="0"/>
                        </a:spcAft>
                        <a:buNone/>
                      </a:pPr>
                      <a:endParaRPr sz="2500">
                        <a:latin typeface="Josefin Sans"/>
                        <a:ea typeface="Josefin Sans"/>
                        <a:cs typeface="Josefin Sans"/>
                        <a:sym typeface="Josefi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434343"/>
                      </a:solidFill>
                      <a:prstDash val="solid"/>
                      <a:round/>
                      <a:headEnd type="none" w="sm" len="sm"/>
                      <a:tailEnd type="none" w="sm" len="sm"/>
                    </a:lnB>
                    <a:solidFill>
                      <a:srgbClr val="FEFDFF"/>
                    </a:solidFill>
                  </a:tcPr>
                </a:tc>
                <a:tc>
                  <a:txBody>
                    <a:bodyPr/>
                    <a:lstStyle/>
                    <a:p>
                      <a:pPr marL="0" lvl="0" indent="0" algn="ctr" rtl="0">
                        <a:spcBef>
                          <a:spcPts val="0"/>
                        </a:spcBef>
                        <a:spcAft>
                          <a:spcPts val="0"/>
                        </a:spcAft>
                        <a:buNone/>
                      </a:pPr>
                      <a:r>
                        <a:rPr lang="en" sz="2500">
                          <a:latin typeface="Josefin Sans"/>
                          <a:ea typeface="Josefin Sans"/>
                          <a:cs typeface="Josefin Sans"/>
                          <a:sym typeface="Josefin Sans"/>
                        </a:rPr>
                        <a:t>2014-2015</a:t>
                      </a:r>
                      <a:endParaRPr sz="2500">
                        <a:latin typeface="Josefin Sans"/>
                        <a:ea typeface="Josefin Sans"/>
                        <a:cs typeface="Josefin Sans"/>
                        <a:sym typeface="Josefi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434343"/>
                      </a:solidFill>
                      <a:prstDash val="solid"/>
                      <a:round/>
                      <a:headEnd type="none" w="sm" len="sm"/>
                      <a:tailEnd type="none" w="sm" len="sm"/>
                    </a:lnB>
                    <a:solidFill>
                      <a:srgbClr val="FEFDFF"/>
                    </a:solidFill>
                  </a:tcPr>
                </a:tc>
                <a:tc>
                  <a:txBody>
                    <a:bodyPr/>
                    <a:lstStyle/>
                    <a:p>
                      <a:pPr marL="0" lvl="0" indent="0" algn="ctr" rtl="0">
                        <a:spcBef>
                          <a:spcPts val="0"/>
                        </a:spcBef>
                        <a:spcAft>
                          <a:spcPts val="0"/>
                        </a:spcAft>
                        <a:buNone/>
                      </a:pPr>
                      <a:r>
                        <a:rPr lang="en" sz="2500">
                          <a:latin typeface="Josefin Sans"/>
                          <a:ea typeface="Josefin Sans"/>
                          <a:cs typeface="Josefin Sans"/>
                          <a:sym typeface="Josefin Sans"/>
                        </a:rPr>
                        <a:t>2016-2017</a:t>
                      </a:r>
                      <a:endParaRPr sz="2500">
                        <a:latin typeface="Josefin Sans"/>
                        <a:ea typeface="Josefin Sans"/>
                        <a:cs typeface="Josefin Sans"/>
                        <a:sym typeface="Josefi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000000"/>
                      </a:solidFill>
                      <a:prstDash val="solid"/>
                      <a:round/>
                      <a:headEnd type="none" w="sm" len="sm"/>
                      <a:tailEnd type="none" w="sm" len="sm"/>
                    </a:lnB>
                    <a:solidFill>
                      <a:srgbClr val="FEFDFF"/>
                    </a:solidFill>
                  </a:tcPr>
                </a:tc>
                <a:tc>
                  <a:txBody>
                    <a:bodyPr/>
                    <a:lstStyle/>
                    <a:p>
                      <a:pPr marL="0" lvl="0" indent="0" algn="ctr" rtl="0">
                        <a:spcBef>
                          <a:spcPts val="0"/>
                        </a:spcBef>
                        <a:spcAft>
                          <a:spcPts val="0"/>
                        </a:spcAft>
                        <a:buNone/>
                      </a:pPr>
                      <a:r>
                        <a:rPr lang="en" sz="2500">
                          <a:latin typeface="Josefin Sans"/>
                          <a:ea typeface="Josefin Sans"/>
                          <a:cs typeface="Josefin Sans"/>
                          <a:sym typeface="Josefin Sans"/>
                        </a:rPr>
                        <a:t>Gains</a:t>
                      </a:r>
                      <a:endParaRPr sz="2500">
                        <a:latin typeface="Josefin Sans"/>
                        <a:ea typeface="Josefin Sans"/>
                        <a:cs typeface="Josefin Sans"/>
                        <a:sym typeface="Josefi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EFDFF"/>
                    </a:solidFill>
                  </a:tcPr>
                </a:tc>
              </a:tr>
              <a:tr h="669625">
                <a:tc>
                  <a:txBody>
                    <a:bodyPr/>
                    <a:lstStyle/>
                    <a:p>
                      <a:pPr marL="0" lvl="0" indent="0" algn="ctr" rtl="0">
                        <a:spcBef>
                          <a:spcPts val="0"/>
                        </a:spcBef>
                        <a:spcAft>
                          <a:spcPts val="0"/>
                        </a:spcAft>
                        <a:buNone/>
                      </a:pPr>
                      <a:r>
                        <a:rPr lang="en" sz="2500">
                          <a:latin typeface="Josefin Sans"/>
                          <a:ea typeface="Josefin Sans"/>
                          <a:cs typeface="Josefin Sans"/>
                          <a:sym typeface="Josefin Sans"/>
                        </a:rPr>
                        <a:t>3rd Grade</a:t>
                      </a:r>
                      <a:endParaRPr sz="2500">
                        <a:latin typeface="Josefin Sans"/>
                        <a:ea typeface="Josefin Sans"/>
                        <a:cs typeface="Josefin Sans"/>
                        <a:sym typeface="Josefin Sans"/>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EFDFF"/>
                    </a:solidFill>
                  </a:tcPr>
                </a:tc>
                <a:tc>
                  <a:txBody>
                    <a:bodyPr/>
                    <a:lstStyle/>
                    <a:p>
                      <a:pPr marL="0" lvl="0" indent="0" algn="ctr" rtl="0">
                        <a:lnSpc>
                          <a:spcPct val="115000"/>
                        </a:lnSpc>
                        <a:spcBef>
                          <a:spcPts val="0"/>
                        </a:spcBef>
                        <a:spcAft>
                          <a:spcPts val="0"/>
                        </a:spcAft>
                        <a:buNone/>
                      </a:pPr>
                      <a:r>
                        <a:rPr lang="en" sz="2500">
                          <a:latin typeface="Josefin Sans"/>
                          <a:ea typeface="Josefin Sans"/>
                          <a:cs typeface="Josefin Sans"/>
                          <a:sym typeface="Josefin Sans"/>
                        </a:rPr>
                        <a:t>80.6%</a:t>
                      </a:r>
                      <a:endParaRPr sz="2500">
                        <a:latin typeface="Josefin Sans"/>
                        <a:ea typeface="Josefin Sans"/>
                        <a:cs typeface="Josefin Sans"/>
                        <a:sym typeface="Josefin Sans"/>
                      </a:endParaRPr>
                    </a:p>
                  </a:txBody>
                  <a:tcPr marL="91425" marR="91425" marT="91425" marB="91425">
                    <a:lnL w="9525" cap="flat" cmpd="sng">
                      <a:solidFill>
                        <a:srgbClr val="434343"/>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EFDFF"/>
                    </a:solidFill>
                  </a:tcPr>
                </a:tc>
                <a:tc>
                  <a:txBody>
                    <a:bodyPr/>
                    <a:lstStyle/>
                    <a:p>
                      <a:pPr marL="0" lvl="0" indent="0" algn="ctr" rtl="0">
                        <a:lnSpc>
                          <a:spcPct val="115000"/>
                        </a:lnSpc>
                        <a:spcBef>
                          <a:spcPts val="0"/>
                        </a:spcBef>
                        <a:spcAft>
                          <a:spcPts val="0"/>
                        </a:spcAft>
                        <a:buNone/>
                      </a:pPr>
                      <a:r>
                        <a:rPr lang="en" sz="2500">
                          <a:latin typeface="Josefin Sans"/>
                          <a:ea typeface="Josefin Sans"/>
                          <a:cs typeface="Josefin Sans"/>
                          <a:sym typeface="Josefin Sans"/>
                        </a:rPr>
                        <a:t>88.1%</a:t>
                      </a:r>
                      <a:endParaRPr sz="2500">
                        <a:latin typeface="Josefin Sans"/>
                        <a:ea typeface="Josefin Sans"/>
                        <a:cs typeface="Josefin Sans"/>
                        <a:sym typeface="Josefi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EFDFF"/>
                    </a:solidFill>
                  </a:tcPr>
                </a:tc>
                <a:tc>
                  <a:txBody>
                    <a:bodyPr/>
                    <a:lstStyle/>
                    <a:p>
                      <a:pPr marL="0" lvl="0" indent="0" algn="ctr" rtl="0">
                        <a:lnSpc>
                          <a:spcPct val="115000"/>
                        </a:lnSpc>
                        <a:spcBef>
                          <a:spcPts val="0"/>
                        </a:spcBef>
                        <a:spcAft>
                          <a:spcPts val="0"/>
                        </a:spcAft>
                        <a:buNone/>
                      </a:pPr>
                      <a:r>
                        <a:rPr lang="en" sz="2500">
                          <a:latin typeface="Josefin Sans"/>
                          <a:ea typeface="Josefin Sans"/>
                          <a:cs typeface="Josefin Sans"/>
                          <a:sym typeface="Josefin Sans"/>
                        </a:rPr>
                        <a:t>+7.5%</a:t>
                      </a:r>
                      <a:endParaRPr sz="2500">
                        <a:latin typeface="Josefin Sans"/>
                        <a:ea typeface="Josefin Sans"/>
                        <a:cs typeface="Josefin Sans"/>
                        <a:sym typeface="Josefi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669625">
                <a:tc>
                  <a:txBody>
                    <a:bodyPr/>
                    <a:lstStyle/>
                    <a:p>
                      <a:pPr marL="0" lvl="0" indent="0" algn="ctr" rtl="0">
                        <a:spcBef>
                          <a:spcPts val="0"/>
                        </a:spcBef>
                        <a:spcAft>
                          <a:spcPts val="0"/>
                        </a:spcAft>
                        <a:buNone/>
                      </a:pPr>
                      <a:r>
                        <a:rPr lang="en" sz="2500">
                          <a:latin typeface="Josefin Sans"/>
                          <a:ea typeface="Josefin Sans"/>
                          <a:cs typeface="Josefin Sans"/>
                          <a:sym typeface="Josefin Sans"/>
                        </a:rPr>
                        <a:t>4th Grade</a:t>
                      </a:r>
                      <a:endParaRPr sz="2500">
                        <a:latin typeface="Josefin Sans"/>
                        <a:ea typeface="Josefin Sans"/>
                        <a:cs typeface="Josefin Sans"/>
                        <a:sym typeface="Josefin Sans"/>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EFDFF"/>
                    </a:solidFill>
                  </a:tcPr>
                </a:tc>
                <a:tc>
                  <a:txBody>
                    <a:bodyPr/>
                    <a:lstStyle/>
                    <a:p>
                      <a:pPr marL="0" lvl="0" indent="0" algn="ctr" rtl="0">
                        <a:lnSpc>
                          <a:spcPct val="115000"/>
                        </a:lnSpc>
                        <a:spcBef>
                          <a:spcPts val="0"/>
                        </a:spcBef>
                        <a:spcAft>
                          <a:spcPts val="0"/>
                        </a:spcAft>
                        <a:buNone/>
                      </a:pPr>
                      <a:r>
                        <a:rPr lang="en" sz="2500">
                          <a:latin typeface="Josefin Sans"/>
                          <a:ea typeface="Josefin Sans"/>
                          <a:cs typeface="Josefin Sans"/>
                          <a:sym typeface="Josefin Sans"/>
                        </a:rPr>
                        <a:t>70.0%</a:t>
                      </a:r>
                      <a:endParaRPr sz="2500">
                        <a:latin typeface="Josefin Sans"/>
                        <a:ea typeface="Josefin Sans"/>
                        <a:cs typeface="Josefin Sans"/>
                        <a:sym typeface="Josefin Sans"/>
                      </a:endParaRPr>
                    </a:p>
                  </a:txBody>
                  <a:tcPr marL="91425" marR="91425" marT="91425" marB="91425">
                    <a:lnL w="9525" cap="flat" cmpd="sng">
                      <a:solidFill>
                        <a:srgbClr val="434343"/>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EFDFF"/>
                    </a:solidFill>
                  </a:tcPr>
                </a:tc>
                <a:tc>
                  <a:txBody>
                    <a:bodyPr/>
                    <a:lstStyle/>
                    <a:p>
                      <a:pPr marL="0" lvl="0" indent="0" algn="ctr" rtl="0">
                        <a:lnSpc>
                          <a:spcPct val="115000"/>
                        </a:lnSpc>
                        <a:spcBef>
                          <a:spcPts val="0"/>
                        </a:spcBef>
                        <a:spcAft>
                          <a:spcPts val="0"/>
                        </a:spcAft>
                        <a:buNone/>
                      </a:pPr>
                      <a:r>
                        <a:rPr lang="en" sz="2500">
                          <a:latin typeface="Josefin Sans"/>
                          <a:ea typeface="Josefin Sans"/>
                          <a:cs typeface="Josefin Sans"/>
                          <a:sym typeface="Josefin Sans"/>
                        </a:rPr>
                        <a:t>80.0%</a:t>
                      </a:r>
                      <a:endParaRPr sz="2500">
                        <a:latin typeface="Josefin Sans"/>
                        <a:ea typeface="Josefin Sans"/>
                        <a:cs typeface="Josefin Sans"/>
                        <a:sym typeface="Josefi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EFDFF"/>
                    </a:solidFill>
                  </a:tcPr>
                </a:tc>
                <a:tc>
                  <a:txBody>
                    <a:bodyPr/>
                    <a:lstStyle/>
                    <a:p>
                      <a:pPr marL="0" lvl="0" indent="0" algn="ctr" rtl="0">
                        <a:lnSpc>
                          <a:spcPct val="115000"/>
                        </a:lnSpc>
                        <a:spcBef>
                          <a:spcPts val="0"/>
                        </a:spcBef>
                        <a:spcAft>
                          <a:spcPts val="0"/>
                        </a:spcAft>
                        <a:buNone/>
                      </a:pPr>
                      <a:r>
                        <a:rPr lang="en" sz="2500">
                          <a:latin typeface="Josefin Sans"/>
                          <a:ea typeface="Josefin Sans"/>
                          <a:cs typeface="Josefin Sans"/>
                          <a:sym typeface="Josefin Sans"/>
                        </a:rPr>
                        <a:t>+10.0%</a:t>
                      </a:r>
                      <a:endParaRPr sz="2500">
                        <a:solidFill>
                          <a:srgbClr val="00FF00"/>
                        </a:solidFill>
                        <a:latin typeface="Josefin Sans"/>
                        <a:ea typeface="Josefin Sans"/>
                        <a:cs typeface="Josefin Sans"/>
                        <a:sym typeface="Josefi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669625">
                <a:tc>
                  <a:txBody>
                    <a:bodyPr/>
                    <a:lstStyle/>
                    <a:p>
                      <a:pPr marL="0" lvl="0" indent="0" algn="ctr" rtl="0">
                        <a:spcBef>
                          <a:spcPts val="0"/>
                        </a:spcBef>
                        <a:spcAft>
                          <a:spcPts val="0"/>
                        </a:spcAft>
                        <a:buNone/>
                      </a:pPr>
                      <a:r>
                        <a:rPr lang="en" sz="2500">
                          <a:latin typeface="Josefin Sans"/>
                          <a:ea typeface="Josefin Sans"/>
                          <a:cs typeface="Josefin Sans"/>
                          <a:sym typeface="Josefin Sans"/>
                        </a:rPr>
                        <a:t>5th Grade</a:t>
                      </a:r>
                      <a:endParaRPr sz="2500">
                        <a:latin typeface="Josefin Sans"/>
                        <a:ea typeface="Josefin Sans"/>
                        <a:cs typeface="Josefin Sans"/>
                        <a:sym typeface="Josefin Sans"/>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EFDFF"/>
                    </a:solidFill>
                  </a:tcPr>
                </a:tc>
                <a:tc>
                  <a:txBody>
                    <a:bodyPr/>
                    <a:lstStyle/>
                    <a:p>
                      <a:pPr marL="0" lvl="0" indent="0" algn="ctr" rtl="0">
                        <a:lnSpc>
                          <a:spcPct val="115000"/>
                        </a:lnSpc>
                        <a:spcBef>
                          <a:spcPts val="0"/>
                        </a:spcBef>
                        <a:spcAft>
                          <a:spcPts val="0"/>
                        </a:spcAft>
                        <a:buNone/>
                      </a:pPr>
                      <a:r>
                        <a:rPr lang="en" sz="2500">
                          <a:latin typeface="Josefin Sans"/>
                          <a:ea typeface="Josefin Sans"/>
                          <a:cs typeface="Josefin Sans"/>
                          <a:sym typeface="Josefin Sans"/>
                        </a:rPr>
                        <a:t>70.9%</a:t>
                      </a:r>
                      <a:endParaRPr sz="2500">
                        <a:latin typeface="Josefin Sans"/>
                        <a:ea typeface="Josefin Sans"/>
                        <a:cs typeface="Josefin Sans"/>
                        <a:sym typeface="Josefin Sans"/>
                      </a:endParaRPr>
                    </a:p>
                  </a:txBody>
                  <a:tcPr marL="91425" marR="91425" marT="91425" marB="91425">
                    <a:lnL w="9525" cap="flat" cmpd="sng">
                      <a:solidFill>
                        <a:srgbClr val="434343"/>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EFDFF"/>
                    </a:solidFill>
                  </a:tcPr>
                </a:tc>
                <a:tc>
                  <a:txBody>
                    <a:bodyPr/>
                    <a:lstStyle/>
                    <a:p>
                      <a:pPr marL="0" lvl="0" indent="0" algn="ctr" rtl="0">
                        <a:lnSpc>
                          <a:spcPct val="115000"/>
                        </a:lnSpc>
                        <a:spcBef>
                          <a:spcPts val="0"/>
                        </a:spcBef>
                        <a:spcAft>
                          <a:spcPts val="0"/>
                        </a:spcAft>
                        <a:buNone/>
                      </a:pPr>
                      <a:r>
                        <a:rPr lang="en" sz="2500">
                          <a:latin typeface="Josefin Sans"/>
                          <a:ea typeface="Josefin Sans"/>
                          <a:cs typeface="Josefin Sans"/>
                          <a:sym typeface="Josefin Sans"/>
                        </a:rPr>
                        <a:t>77.5%</a:t>
                      </a:r>
                      <a:endParaRPr sz="2500">
                        <a:latin typeface="Josefin Sans"/>
                        <a:ea typeface="Josefin Sans"/>
                        <a:cs typeface="Josefin Sans"/>
                        <a:sym typeface="Josefi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EFDFF"/>
                    </a:solidFill>
                  </a:tcPr>
                </a:tc>
                <a:tc>
                  <a:txBody>
                    <a:bodyPr/>
                    <a:lstStyle/>
                    <a:p>
                      <a:pPr marL="0" lvl="0" indent="0" algn="ctr" rtl="0">
                        <a:lnSpc>
                          <a:spcPct val="115000"/>
                        </a:lnSpc>
                        <a:spcBef>
                          <a:spcPts val="0"/>
                        </a:spcBef>
                        <a:spcAft>
                          <a:spcPts val="0"/>
                        </a:spcAft>
                        <a:buNone/>
                      </a:pPr>
                      <a:r>
                        <a:rPr lang="en" sz="2500">
                          <a:latin typeface="Josefin Sans"/>
                          <a:ea typeface="Josefin Sans"/>
                          <a:cs typeface="Josefin Sans"/>
                          <a:sym typeface="Josefin Sans"/>
                        </a:rPr>
                        <a:t>+6.6%</a:t>
                      </a:r>
                      <a:endParaRPr sz="2500">
                        <a:solidFill>
                          <a:srgbClr val="00FF00"/>
                        </a:solidFill>
                        <a:latin typeface="Josefin Sans"/>
                        <a:ea typeface="Josefin Sans"/>
                        <a:cs typeface="Josefin Sans"/>
                        <a:sym typeface="Josefi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p:nvPr/>
        </p:nvSpPr>
        <p:spPr>
          <a:xfrm>
            <a:off x="2072900" y="457300"/>
            <a:ext cx="5951400" cy="694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a:latin typeface="Josefin Sans"/>
                <a:ea typeface="Josefin Sans"/>
                <a:cs typeface="Josefin Sans"/>
                <a:sym typeface="Josefin Sans"/>
              </a:rPr>
              <a:t>Student Achievement Gains on PSSA  </a:t>
            </a:r>
            <a:endParaRPr sz="2400">
              <a:latin typeface="Josefin Sans"/>
              <a:ea typeface="Josefin Sans"/>
              <a:cs typeface="Josefin Sans"/>
              <a:sym typeface="Josefin Sans"/>
            </a:endParaRPr>
          </a:p>
        </p:txBody>
      </p:sp>
      <p:graphicFrame>
        <p:nvGraphicFramePr>
          <p:cNvPr id="285" name="Shape 285"/>
          <p:cNvGraphicFramePr/>
          <p:nvPr/>
        </p:nvGraphicFramePr>
        <p:xfrm>
          <a:off x="810100" y="1726163"/>
          <a:ext cx="7690025" cy="3030525"/>
        </p:xfrm>
        <a:graphic>
          <a:graphicData uri="http://schemas.openxmlformats.org/drawingml/2006/table">
            <a:tbl>
              <a:tblPr>
                <a:noFill/>
                <a:tableStyleId>{A258023E-BCA4-4CED-AF04-2BCA01B06ED5}</a:tableStyleId>
              </a:tblPr>
              <a:tblGrid>
                <a:gridCol w="1870825"/>
                <a:gridCol w="2155300"/>
                <a:gridCol w="1831950"/>
                <a:gridCol w="1831950"/>
              </a:tblGrid>
              <a:tr h="553425">
                <a:tc>
                  <a:txBody>
                    <a:bodyPr/>
                    <a:lstStyle/>
                    <a:p>
                      <a:pPr marL="0" lvl="0" indent="0" rtl="0">
                        <a:spcBef>
                          <a:spcPts val="0"/>
                        </a:spcBef>
                        <a:spcAft>
                          <a:spcPts val="0"/>
                        </a:spcAft>
                        <a:buNone/>
                      </a:pPr>
                      <a:endParaRPr sz="2300">
                        <a:latin typeface="Josefin Sans"/>
                        <a:ea typeface="Josefin Sans"/>
                        <a:cs typeface="Josefin Sans"/>
                        <a:sym typeface="Josefin Sans"/>
                      </a:endParaRPr>
                    </a:p>
                  </a:txBody>
                  <a:tcPr marL="91425" marR="91425" marT="91425" marB="91425">
                    <a:solidFill>
                      <a:srgbClr val="FEFDFF"/>
                    </a:solidFill>
                  </a:tcPr>
                </a:tc>
                <a:tc gridSpan="2">
                  <a:txBody>
                    <a:bodyPr/>
                    <a:lstStyle/>
                    <a:p>
                      <a:pPr marL="0" lvl="0" indent="0" algn="ctr" rtl="0">
                        <a:spcBef>
                          <a:spcPts val="0"/>
                        </a:spcBef>
                        <a:spcAft>
                          <a:spcPts val="0"/>
                        </a:spcAft>
                        <a:buNone/>
                      </a:pPr>
                      <a:r>
                        <a:rPr lang="en" sz="2300">
                          <a:latin typeface="Josefin Sans"/>
                          <a:ea typeface="Josefin Sans"/>
                          <a:cs typeface="Josefin Sans"/>
                          <a:sym typeface="Josefin Sans"/>
                        </a:rPr>
                        <a:t>Education/Learning Support</a:t>
                      </a:r>
                      <a:endParaRPr sz="2300">
                        <a:latin typeface="Josefin Sans"/>
                        <a:ea typeface="Josefin Sans"/>
                        <a:cs typeface="Josefin Sans"/>
                        <a:sym typeface="Josefin Sans"/>
                      </a:endParaRPr>
                    </a:p>
                  </a:txBody>
                  <a:tcPr marL="91425" marR="91425" marT="91425" marB="91425" anchor="ctr">
                    <a:solidFill>
                      <a:srgbClr val="FEFDFF"/>
                    </a:solidFill>
                  </a:tcPr>
                </a:tc>
                <a:tc hMerge="1">
                  <a:txBody>
                    <a:bodyPr/>
                    <a:lstStyle/>
                    <a:p>
                      <a:endParaRPr lang="en-US"/>
                    </a:p>
                  </a:txBody>
                  <a:tcPr/>
                </a:tc>
                <a:tc>
                  <a:txBody>
                    <a:bodyPr/>
                    <a:lstStyle/>
                    <a:p>
                      <a:pPr marL="0" lvl="0" indent="0" algn="ctr" rtl="0">
                        <a:spcBef>
                          <a:spcPts val="0"/>
                        </a:spcBef>
                        <a:spcAft>
                          <a:spcPts val="0"/>
                        </a:spcAft>
                        <a:buNone/>
                      </a:pPr>
                      <a:endParaRPr sz="2300">
                        <a:latin typeface="Josefin Sans"/>
                        <a:ea typeface="Josefin Sans"/>
                        <a:cs typeface="Josefin Sans"/>
                        <a:sym typeface="Josefin Sans"/>
                      </a:endParaRPr>
                    </a:p>
                  </a:txBody>
                  <a:tcPr marL="91425" marR="91425" marT="91425" marB="91425" anchor="ctr">
                    <a:solidFill>
                      <a:srgbClr val="FEFDFF"/>
                    </a:solidFill>
                  </a:tcPr>
                </a:tc>
              </a:tr>
              <a:tr h="553425">
                <a:tc>
                  <a:txBody>
                    <a:bodyPr/>
                    <a:lstStyle/>
                    <a:p>
                      <a:pPr marL="0" lvl="0" indent="0" rtl="0">
                        <a:spcBef>
                          <a:spcPts val="0"/>
                        </a:spcBef>
                        <a:spcAft>
                          <a:spcPts val="0"/>
                        </a:spcAft>
                        <a:buNone/>
                      </a:pPr>
                      <a:endParaRPr sz="2300">
                        <a:latin typeface="Josefin Sans"/>
                        <a:ea typeface="Josefin Sans"/>
                        <a:cs typeface="Josefin Sans"/>
                        <a:sym typeface="Josefin Sans"/>
                      </a:endParaRPr>
                    </a:p>
                  </a:txBody>
                  <a:tcPr marL="91425" marR="91425" marT="91425" marB="91425">
                    <a:lnB w="9525" cap="flat" cmpd="sng">
                      <a:solidFill>
                        <a:srgbClr val="434343"/>
                      </a:solidFill>
                      <a:prstDash val="solid"/>
                      <a:round/>
                      <a:headEnd type="none" w="sm" len="sm"/>
                      <a:tailEnd type="none" w="sm" len="sm"/>
                    </a:lnB>
                    <a:solidFill>
                      <a:srgbClr val="FEFDFF"/>
                    </a:solidFill>
                  </a:tcPr>
                </a:tc>
                <a:tc>
                  <a:txBody>
                    <a:bodyPr/>
                    <a:lstStyle/>
                    <a:p>
                      <a:pPr marL="0" lvl="0" indent="0" algn="ctr" rtl="0">
                        <a:spcBef>
                          <a:spcPts val="0"/>
                        </a:spcBef>
                        <a:spcAft>
                          <a:spcPts val="0"/>
                        </a:spcAft>
                        <a:buNone/>
                      </a:pPr>
                      <a:r>
                        <a:rPr lang="en" sz="2300">
                          <a:latin typeface="Josefin Sans"/>
                          <a:ea typeface="Josefin Sans"/>
                          <a:cs typeface="Josefin Sans"/>
                          <a:sym typeface="Josefin Sans"/>
                        </a:rPr>
                        <a:t>2014-2015</a:t>
                      </a:r>
                      <a:endParaRPr sz="2300">
                        <a:latin typeface="Josefin Sans"/>
                        <a:ea typeface="Josefin Sans"/>
                        <a:cs typeface="Josefin Sans"/>
                        <a:sym typeface="Josefin Sans"/>
                      </a:endParaRPr>
                    </a:p>
                  </a:txBody>
                  <a:tcPr marL="91425" marR="91425" marT="91425" marB="91425">
                    <a:lnB w="9525" cap="flat" cmpd="sng">
                      <a:solidFill>
                        <a:srgbClr val="434343"/>
                      </a:solidFill>
                      <a:prstDash val="solid"/>
                      <a:round/>
                      <a:headEnd type="none" w="sm" len="sm"/>
                      <a:tailEnd type="none" w="sm" len="sm"/>
                    </a:lnB>
                    <a:solidFill>
                      <a:srgbClr val="FEFDFF"/>
                    </a:solidFill>
                  </a:tcPr>
                </a:tc>
                <a:tc>
                  <a:txBody>
                    <a:bodyPr/>
                    <a:lstStyle/>
                    <a:p>
                      <a:pPr marL="0" lvl="0" indent="0" algn="ctr" rtl="0">
                        <a:spcBef>
                          <a:spcPts val="0"/>
                        </a:spcBef>
                        <a:spcAft>
                          <a:spcPts val="0"/>
                        </a:spcAft>
                        <a:buNone/>
                      </a:pPr>
                      <a:r>
                        <a:rPr lang="en" sz="2300">
                          <a:latin typeface="Josefin Sans"/>
                          <a:ea typeface="Josefin Sans"/>
                          <a:cs typeface="Josefin Sans"/>
                          <a:sym typeface="Josefin Sans"/>
                        </a:rPr>
                        <a:t>2016-2017</a:t>
                      </a:r>
                      <a:endParaRPr sz="2300">
                        <a:latin typeface="Josefin Sans"/>
                        <a:ea typeface="Josefin Sans"/>
                        <a:cs typeface="Josefin Sans"/>
                        <a:sym typeface="Josefin Sans"/>
                      </a:endParaRPr>
                    </a:p>
                  </a:txBody>
                  <a:tcPr marL="91425" marR="91425" marT="91425" marB="91425">
                    <a:lnB w="9525" cap="flat" cmpd="sng">
                      <a:solidFill>
                        <a:srgbClr val="434343"/>
                      </a:solidFill>
                      <a:prstDash val="solid"/>
                      <a:round/>
                      <a:headEnd type="none" w="sm" len="sm"/>
                      <a:tailEnd type="none" w="sm" len="sm"/>
                    </a:lnB>
                    <a:solidFill>
                      <a:srgbClr val="FEFDFF"/>
                    </a:solidFill>
                  </a:tcPr>
                </a:tc>
                <a:tc>
                  <a:txBody>
                    <a:bodyPr/>
                    <a:lstStyle/>
                    <a:p>
                      <a:pPr marL="0" lvl="0" indent="0" algn="ctr" rtl="0">
                        <a:spcBef>
                          <a:spcPts val="0"/>
                        </a:spcBef>
                        <a:spcAft>
                          <a:spcPts val="0"/>
                        </a:spcAft>
                        <a:buNone/>
                      </a:pPr>
                      <a:r>
                        <a:rPr lang="en" sz="2300">
                          <a:latin typeface="Josefin Sans"/>
                          <a:ea typeface="Josefin Sans"/>
                          <a:cs typeface="Josefin Sans"/>
                          <a:sym typeface="Josefin Sans"/>
                        </a:rPr>
                        <a:t>Gains</a:t>
                      </a:r>
                      <a:endParaRPr sz="2300">
                        <a:latin typeface="Josefin Sans"/>
                        <a:ea typeface="Josefin Sans"/>
                        <a:cs typeface="Josefin Sans"/>
                        <a:sym typeface="Josefin Sans"/>
                      </a:endParaRPr>
                    </a:p>
                  </a:txBody>
                  <a:tcPr marL="91425" marR="91425" marT="91425" marB="91425">
                    <a:solidFill>
                      <a:srgbClr val="FEFDFF"/>
                    </a:solidFill>
                  </a:tcPr>
                </a:tc>
              </a:tr>
              <a:tr h="641225">
                <a:tc>
                  <a:txBody>
                    <a:bodyPr/>
                    <a:lstStyle/>
                    <a:p>
                      <a:pPr marL="0" lvl="0" indent="0" algn="ctr" rtl="0">
                        <a:spcBef>
                          <a:spcPts val="0"/>
                        </a:spcBef>
                        <a:spcAft>
                          <a:spcPts val="0"/>
                        </a:spcAft>
                        <a:buNone/>
                      </a:pPr>
                      <a:r>
                        <a:rPr lang="en" sz="2500">
                          <a:latin typeface="Josefin Sans"/>
                          <a:ea typeface="Josefin Sans"/>
                          <a:cs typeface="Josefin Sans"/>
                          <a:sym typeface="Josefin Sans"/>
                        </a:rPr>
                        <a:t>3rd Grade</a:t>
                      </a:r>
                      <a:endParaRPr sz="2500">
                        <a:latin typeface="Josefin Sans"/>
                        <a:ea typeface="Josefin Sans"/>
                        <a:cs typeface="Josefin Sans"/>
                        <a:sym typeface="Josefin Sans"/>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EFDFF"/>
                    </a:solidFill>
                  </a:tcPr>
                </a:tc>
                <a:tc>
                  <a:txBody>
                    <a:bodyPr/>
                    <a:lstStyle/>
                    <a:p>
                      <a:pPr marL="0" lvl="0" indent="0" algn="ctr" rtl="0">
                        <a:lnSpc>
                          <a:spcPct val="115000"/>
                        </a:lnSpc>
                        <a:spcBef>
                          <a:spcPts val="0"/>
                        </a:spcBef>
                        <a:spcAft>
                          <a:spcPts val="0"/>
                        </a:spcAft>
                        <a:buNone/>
                      </a:pPr>
                      <a:r>
                        <a:rPr lang="en" sz="2500">
                          <a:latin typeface="Josefin Sans"/>
                          <a:ea typeface="Josefin Sans"/>
                          <a:cs typeface="Josefin Sans"/>
                          <a:sym typeface="Josefin Sans"/>
                        </a:rPr>
                        <a:t>29.2%</a:t>
                      </a:r>
                      <a:endParaRPr sz="2500">
                        <a:latin typeface="Josefin Sans"/>
                        <a:ea typeface="Josefin Sans"/>
                        <a:cs typeface="Josefin Sans"/>
                        <a:sym typeface="Josefin Sans"/>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EFDFF"/>
                    </a:solidFill>
                  </a:tcPr>
                </a:tc>
                <a:tc>
                  <a:txBody>
                    <a:bodyPr/>
                    <a:lstStyle/>
                    <a:p>
                      <a:pPr marL="0" lvl="0" indent="0" algn="ctr" rtl="0">
                        <a:lnSpc>
                          <a:spcPct val="115000"/>
                        </a:lnSpc>
                        <a:spcBef>
                          <a:spcPts val="0"/>
                        </a:spcBef>
                        <a:spcAft>
                          <a:spcPts val="0"/>
                        </a:spcAft>
                        <a:buNone/>
                      </a:pPr>
                      <a:r>
                        <a:rPr lang="en" sz="2500">
                          <a:latin typeface="Josefin Sans"/>
                          <a:ea typeface="Josefin Sans"/>
                          <a:cs typeface="Josefin Sans"/>
                          <a:sym typeface="Josefin Sans"/>
                        </a:rPr>
                        <a:t>57.9%</a:t>
                      </a:r>
                      <a:endParaRPr sz="2500">
                        <a:latin typeface="Josefin Sans"/>
                        <a:ea typeface="Josefin Sans"/>
                        <a:cs typeface="Josefin Sans"/>
                        <a:sym typeface="Josefin Sans"/>
                      </a:endParaRPr>
                    </a:p>
                  </a:txBody>
                  <a:tcPr marL="91425" marR="91425" marT="91425" marB="91425">
                    <a:lnL w="9525" cap="flat" cmpd="sng">
                      <a:solidFill>
                        <a:srgbClr val="434343"/>
                      </a:solidFill>
                      <a:prstDash val="solid"/>
                      <a:round/>
                      <a:headEnd type="none" w="sm" len="sm"/>
                      <a:tailEnd type="none" w="sm" len="sm"/>
                    </a:lnL>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EFDFF"/>
                    </a:solidFill>
                  </a:tcPr>
                </a:tc>
                <a:tc>
                  <a:txBody>
                    <a:bodyPr/>
                    <a:lstStyle/>
                    <a:p>
                      <a:pPr marL="0" lvl="0" indent="0" algn="ctr" rtl="0">
                        <a:lnSpc>
                          <a:spcPct val="115000"/>
                        </a:lnSpc>
                        <a:spcBef>
                          <a:spcPts val="0"/>
                        </a:spcBef>
                        <a:spcAft>
                          <a:spcPts val="0"/>
                        </a:spcAft>
                        <a:buNone/>
                      </a:pPr>
                      <a:r>
                        <a:rPr lang="en" sz="2500">
                          <a:latin typeface="Josefin Sans"/>
                          <a:ea typeface="Josefin Sans"/>
                          <a:cs typeface="Josefin Sans"/>
                          <a:sym typeface="Josefin Sans"/>
                        </a:rPr>
                        <a:t>+28.7%</a:t>
                      </a:r>
                      <a:endParaRPr sz="2500">
                        <a:latin typeface="Josefin Sans"/>
                        <a:ea typeface="Josefin Sans"/>
                        <a:cs typeface="Josefin Sans"/>
                        <a:sym typeface="Josefin Sans"/>
                      </a:endParaRPr>
                    </a:p>
                  </a:txBody>
                  <a:tcPr marL="91425" marR="91425" marT="91425" marB="91425"/>
                </a:tc>
              </a:tr>
              <a:tr h="641225">
                <a:tc>
                  <a:txBody>
                    <a:bodyPr/>
                    <a:lstStyle/>
                    <a:p>
                      <a:pPr marL="0" lvl="0" indent="0" algn="ctr" rtl="0">
                        <a:spcBef>
                          <a:spcPts val="0"/>
                        </a:spcBef>
                        <a:spcAft>
                          <a:spcPts val="0"/>
                        </a:spcAft>
                        <a:buNone/>
                      </a:pPr>
                      <a:r>
                        <a:rPr lang="en" sz="2500">
                          <a:latin typeface="Josefin Sans"/>
                          <a:ea typeface="Josefin Sans"/>
                          <a:cs typeface="Josefin Sans"/>
                          <a:sym typeface="Josefin Sans"/>
                        </a:rPr>
                        <a:t>4th Grade</a:t>
                      </a:r>
                      <a:endParaRPr sz="2500">
                        <a:latin typeface="Josefin Sans"/>
                        <a:ea typeface="Josefin Sans"/>
                        <a:cs typeface="Josefin Sans"/>
                        <a:sym typeface="Josefin Sans"/>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EFDFF"/>
                    </a:solidFill>
                  </a:tcPr>
                </a:tc>
                <a:tc>
                  <a:txBody>
                    <a:bodyPr/>
                    <a:lstStyle/>
                    <a:p>
                      <a:pPr marL="0" lvl="0" indent="0" algn="ctr" rtl="0">
                        <a:lnSpc>
                          <a:spcPct val="115000"/>
                        </a:lnSpc>
                        <a:spcBef>
                          <a:spcPts val="0"/>
                        </a:spcBef>
                        <a:spcAft>
                          <a:spcPts val="0"/>
                        </a:spcAft>
                        <a:buNone/>
                      </a:pPr>
                      <a:r>
                        <a:rPr lang="en" sz="2500">
                          <a:latin typeface="Josefin Sans"/>
                          <a:ea typeface="Josefin Sans"/>
                          <a:cs typeface="Josefin Sans"/>
                          <a:sym typeface="Josefin Sans"/>
                        </a:rPr>
                        <a:t>25.0%</a:t>
                      </a:r>
                      <a:endParaRPr sz="2500">
                        <a:latin typeface="Josefin Sans"/>
                        <a:ea typeface="Josefin Sans"/>
                        <a:cs typeface="Josefin Sans"/>
                        <a:sym typeface="Josefin Sans"/>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EFDFF"/>
                    </a:solidFill>
                  </a:tcPr>
                </a:tc>
                <a:tc>
                  <a:txBody>
                    <a:bodyPr/>
                    <a:lstStyle/>
                    <a:p>
                      <a:pPr marL="0" lvl="0" indent="0" algn="ctr" rtl="0">
                        <a:lnSpc>
                          <a:spcPct val="115000"/>
                        </a:lnSpc>
                        <a:spcBef>
                          <a:spcPts val="0"/>
                        </a:spcBef>
                        <a:spcAft>
                          <a:spcPts val="0"/>
                        </a:spcAft>
                        <a:buNone/>
                      </a:pPr>
                      <a:r>
                        <a:rPr lang="en" sz="2500">
                          <a:latin typeface="Josefin Sans"/>
                          <a:ea typeface="Josefin Sans"/>
                          <a:cs typeface="Josefin Sans"/>
                          <a:sym typeface="Josefin Sans"/>
                        </a:rPr>
                        <a:t>43.6%</a:t>
                      </a:r>
                      <a:endParaRPr sz="2500">
                        <a:latin typeface="Josefin Sans"/>
                        <a:ea typeface="Josefin Sans"/>
                        <a:cs typeface="Josefin Sans"/>
                        <a:sym typeface="Josefin Sans"/>
                      </a:endParaRPr>
                    </a:p>
                  </a:txBody>
                  <a:tcPr marL="91425" marR="91425" marT="91425" marB="91425">
                    <a:lnL w="9525" cap="flat" cmpd="sng">
                      <a:solidFill>
                        <a:srgbClr val="434343"/>
                      </a:solidFill>
                      <a:prstDash val="solid"/>
                      <a:round/>
                      <a:headEnd type="none" w="sm" len="sm"/>
                      <a:tailEnd type="none" w="sm" len="sm"/>
                    </a:lnL>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EFDFF"/>
                    </a:solidFill>
                  </a:tcPr>
                </a:tc>
                <a:tc>
                  <a:txBody>
                    <a:bodyPr/>
                    <a:lstStyle/>
                    <a:p>
                      <a:pPr marL="0" lvl="0" indent="0" algn="ctr" rtl="0">
                        <a:lnSpc>
                          <a:spcPct val="115000"/>
                        </a:lnSpc>
                        <a:spcBef>
                          <a:spcPts val="0"/>
                        </a:spcBef>
                        <a:spcAft>
                          <a:spcPts val="0"/>
                        </a:spcAft>
                        <a:buNone/>
                      </a:pPr>
                      <a:r>
                        <a:rPr lang="en" sz="2500">
                          <a:latin typeface="Josefin Sans"/>
                          <a:ea typeface="Josefin Sans"/>
                          <a:cs typeface="Josefin Sans"/>
                          <a:sym typeface="Josefin Sans"/>
                        </a:rPr>
                        <a:t>+18.6%</a:t>
                      </a:r>
                      <a:endParaRPr sz="2500">
                        <a:latin typeface="Josefin Sans"/>
                        <a:ea typeface="Josefin Sans"/>
                        <a:cs typeface="Josefin Sans"/>
                        <a:sym typeface="Josefin Sans"/>
                      </a:endParaRPr>
                    </a:p>
                  </a:txBody>
                  <a:tcPr marL="91425" marR="91425" marT="91425" marB="91425"/>
                </a:tc>
              </a:tr>
              <a:tr h="641225">
                <a:tc>
                  <a:txBody>
                    <a:bodyPr/>
                    <a:lstStyle/>
                    <a:p>
                      <a:pPr marL="0" lvl="0" indent="0" algn="ctr" rtl="0">
                        <a:spcBef>
                          <a:spcPts val="0"/>
                        </a:spcBef>
                        <a:spcAft>
                          <a:spcPts val="0"/>
                        </a:spcAft>
                        <a:buNone/>
                      </a:pPr>
                      <a:r>
                        <a:rPr lang="en" sz="2500">
                          <a:latin typeface="Josefin Sans"/>
                          <a:ea typeface="Josefin Sans"/>
                          <a:cs typeface="Josefin Sans"/>
                          <a:sym typeface="Josefin Sans"/>
                        </a:rPr>
                        <a:t>5th Grade</a:t>
                      </a:r>
                      <a:endParaRPr sz="2500">
                        <a:latin typeface="Josefin Sans"/>
                        <a:ea typeface="Josefin Sans"/>
                        <a:cs typeface="Josefin Sans"/>
                        <a:sym typeface="Josefin Sans"/>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EFDFF"/>
                    </a:solidFill>
                  </a:tcPr>
                </a:tc>
                <a:tc>
                  <a:txBody>
                    <a:bodyPr/>
                    <a:lstStyle/>
                    <a:p>
                      <a:pPr marL="0" lvl="0" indent="0" algn="ctr" rtl="0">
                        <a:lnSpc>
                          <a:spcPct val="115000"/>
                        </a:lnSpc>
                        <a:spcBef>
                          <a:spcPts val="0"/>
                        </a:spcBef>
                        <a:spcAft>
                          <a:spcPts val="0"/>
                        </a:spcAft>
                        <a:buNone/>
                      </a:pPr>
                      <a:r>
                        <a:rPr lang="en" sz="2500">
                          <a:latin typeface="Josefin Sans"/>
                          <a:ea typeface="Josefin Sans"/>
                          <a:cs typeface="Josefin Sans"/>
                          <a:sym typeface="Josefin Sans"/>
                        </a:rPr>
                        <a:t>21.4%</a:t>
                      </a:r>
                      <a:endParaRPr sz="2500">
                        <a:latin typeface="Josefin Sans"/>
                        <a:ea typeface="Josefin Sans"/>
                        <a:cs typeface="Josefin Sans"/>
                        <a:sym typeface="Josefin Sans"/>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EFDFF"/>
                    </a:solidFill>
                  </a:tcPr>
                </a:tc>
                <a:tc>
                  <a:txBody>
                    <a:bodyPr/>
                    <a:lstStyle/>
                    <a:p>
                      <a:pPr marL="0" lvl="0" indent="0" algn="ctr" rtl="0">
                        <a:lnSpc>
                          <a:spcPct val="115000"/>
                        </a:lnSpc>
                        <a:spcBef>
                          <a:spcPts val="0"/>
                        </a:spcBef>
                        <a:spcAft>
                          <a:spcPts val="0"/>
                        </a:spcAft>
                        <a:buNone/>
                      </a:pPr>
                      <a:r>
                        <a:rPr lang="en" sz="2500">
                          <a:latin typeface="Josefin Sans"/>
                          <a:ea typeface="Josefin Sans"/>
                          <a:cs typeface="Josefin Sans"/>
                          <a:sym typeface="Josefin Sans"/>
                        </a:rPr>
                        <a:t>23.1%</a:t>
                      </a:r>
                      <a:endParaRPr sz="2500">
                        <a:latin typeface="Josefin Sans"/>
                        <a:ea typeface="Josefin Sans"/>
                        <a:cs typeface="Josefin Sans"/>
                        <a:sym typeface="Josefin Sans"/>
                      </a:endParaRPr>
                    </a:p>
                  </a:txBody>
                  <a:tcPr marL="91425" marR="91425" marT="91425" marB="91425">
                    <a:lnL w="9525" cap="flat" cmpd="sng">
                      <a:solidFill>
                        <a:srgbClr val="434343"/>
                      </a:solidFill>
                      <a:prstDash val="solid"/>
                      <a:round/>
                      <a:headEnd type="none" w="sm" len="sm"/>
                      <a:tailEnd type="none" w="sm" len="sm"/>
                    </a:lnL>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EFDFF"/>
                    </a:solidFill>
                  </a:tcPr>
                </a:tc>
                <a:tc>
                  <a:txBody>
                    <a:bodyPr/>
                    <a:lstStyle/>
                    <a:p>
                      <a:pPr marL="0" lvl="0" indent="0" algn="ctr" rtl="0">
                        <a:lnSpc>
                          <a:spcPct val="115000"/>
                        </a:lnSpc>
                        <a:spcBef>
                          <a:spcPts val="0"/>
                        </a:spcBef>
                        <a:spcAft>
                          <a:spcPts val="0"/>
                        </a:spcAft>
                        <a:buNone/>
                      </a:pPr>
                      <a:r>
                        <a:rPr lang="en" sz="2500">
                          <a:latin typeface="Josefin Sans"/>
                          <a:ea typeface="Josefin Sans"/>
                          <a:cs typeface="Josefin Sans"/>
                          <a:sym typeface="Josefin Sans"/>
                        </a:rPr>
                        <a:t>+1.7%</a:t>
                      </a:r>
                      <a:endParaRPr sz="2500">
                        <a:latin typeface="Josefin Sans"/>
                        <a:ea typeface="Josefin Sans"/>
                        <a:cs typeface="Josefin Sans"/>
                        <a:sym typeface="Josefin Sans"/>
                      </a:endParaRPr>
                    </a:p>
                  </a:txBody>
                  <a:tcPr marL="91425" marR="91425" marT="91425" marB="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p:nvPr/>
        </p:nvSpPr>
        <p:spPr>
          <a:xfrm>
            <a:off x="1126375" y="1872153"/>
            <a:ext cx="6858000" cy="1790700"/>
          </a:xfrm>
          <a:prstGeom prst="rect">
            <a:avLst/>
          </a:prstGeom>
        </p:spPr>
        <p:txBody>
          <a:bodyPr>
            <a:prstTxWarp prst="textPlain">
              <a:avLst/>
            </a:prstTxWarp>
          </a:bodyPr>
          <a:lstStyle/>
          <a:p>
            <a:pPr lvl="0" algn="ctr"/>
            <a:r>
              <a:rPr b="1" i="0">
                <a:ln w="13450" cap="flat" cmpd="sng">
                  <a:solidFill>
                    <a:srgbClr val="000000"/>
                  </a:solidFill>
                  <a:prstDash val="solid"/>
                  <a:round/>
                  <a:headEnd type="none" w="sm" len="sm"/>
                  <a:tailEnd type="none" w="sm" len="sm"/>
                </a:ln>
                <a:solidFill>
                  <a:srgbClr val="FF0000"/>
                </a:solidFill>
                <a:latin typeface="Corben;700"/>
              </a:rPr>
              <a:t>Epilogue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Shape 290"/>
          <p:cNvPicPr preferRelativeResize="0"/>
          <p:nvPr/>
        </p:nvPicPr>
        <p:blipFill rotWithShape="1">
          <a:blip r:embed="rId3">
            <a:alphaModFix/>
          </a:blip>
          <a:srcRect/>
          <a:stretch/>
        </p:blipFill>
        <p:spPr>
          <a:xfrm>
            <a:off x="1912413" y="330088"/>
            <a:ext cx="5319175" cy="4483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subTitle" idx="1"/>
          </p:nvPr>
        </p:nvSpPr>
        <p:spPr>
          <a:xfrm>
            <a:off x="2570100" y="211300"/>
            <a:ext cx="4193700" cy="678300"/>
          </a:xfrm>
          <a:prstGeom prst="rect">
            <a:avLst/>
          </a:prstGeom>
          <a:noFill/>
          <a:ln>
            <a:noFill/>
          </a:ln>
        </p:spPr>
        <p:txBody>
          <a:bodyPr spcFirstLastPara="1" wrap="square" lIns="68575" tIns="68575" rIns="68575" bIns="6857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 sz="3200" b="1" i="0" u="none" strike="noStrike" cap="none">
                <a:solidFill>
                  <a:schemeClr val="dk1"/>
                </a:solidFill>
                <a:latin typeface="Josefin Sans"/>
                <a:ea typeface="Josefin Sans"/>
                <a:cs typeface="Josefin Sans"/>
                <a:sym typeface="Josefin Sans"/>
              </a:rPr>
              <a:t>Our Epilogue </a:t>
            </a:r>
            <a:endParaRPr sz="1800" b="0" i="0" u="none" strike="noStrike" cap="none">
              <a:solidFill>
                <a:schemeClr val="dk1"/>
              </a:solidFill>
              <a:latin typeface="Calibri"/>
              <a:ea typeface="Calibri"/>
              <a:cs typeface="Calibri"/>
              <a:sym typeface="Calibri"/>
            </a:endParaRPr>
          </a:p>
        </p:txBody>
      </p:sp>
      <p:sp>
        <p:nvSpPr>
          <p:cNvPr id="296" name="Shape 296"/>
          <p:cNvSpPr txBox="1">
            <a:spLocks noGrp="1"/>
          </p:cNvSpPr>
          <p:nvPr>
            <p:ph type="subTitle" idx="1"/>
          </p:nvPr>
        </p:nvSpPr>
        <p:spPr>
          <a:xfrm>
            <a:off x="703354" y="1174060"/>
            <a:ext cx="7927200" cy="2795400"/>
          </a:xfrm>
          <a:prstGeom prst="rect">
            <a:avLst/>
          </a:prstGeom>
          <a:noFill/>
          <a:ln>
            <a:noFill/>
          </a:ln>
        </p:spPr>
        <p:txBody>
          <a:bodyPr spcFirstLastPara="1" wrap="square" lIns="68575" tIns="68575" rIns="68575" bIns="68575" anchor="t" anchorCtr="0">
            <a:noAutofit/>
          </a:bodyPr>
          <a:lstStyle/>
          <a:p>
            <a:pPr marL="0" marR="0" lvl="0" indent="0" algn="l" rtl="0">
              <a:lnSpc>
                <a:spcPct val="15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400050" algn="l" rtl="0">
              <a:lnSpc>
                <a:spcPct val="150000"/>
              </a:lnSpc>
              <a:spcBef>
                <a:spcPts val="0"/>
              </a:spcBef>
              <a:spcAft>
                <a:spcPts val="0"/>
              </a:spcAft>
              <a:buClr>
                <a:schemeClr val="dk1"/>
              </a:buClr>
              <a:buSzPts val="2700"/>
              <a:buFont typeface="Josefin Sans"/>
              <a:buChar char="●"/>
            </a:pPr>
            <a:r>
              <a:rPr lang="en" sz="2400" b="0" i="0" u="none" strike="noStrike" cap="none">
                <a:solidFill>
                  <a:schemeClr val="dk1"/>
                </a:solidFill>
                <a:latin typeface="Calibri"/>
                <a:ea typeface="Calibri"/>
                <a:cs typeface="Calibri"/>
                <a:sym typeface="Calibri"/>
              </a:rPr>
              <a:t>Not going to look further </a:t>
            </a:r>
            <a:endParaRPr sz="2400" b="0" i="0" u="none" strike="noStrike" cap="none">
              <a:solidFill>
                <a:schemeClr val="dk1"/>
              </a:solidFill>
              <a:latin typeface="Calibri"/>
              <a:ea typeface="Calibri"/>
              <a:cs typeface="Calibri"/>
              <a:sym typeface="Calibri"/>
            </a:endParaRPr>
          </a:p>
          <a:p>
            <a:pPr marL="457200" marR="0" lvl="0" indent="-381000" algn="l" rtl="0">
              <a:lnSpc>
                <a:spcPct val="150000"/>
              </a:lnSpc>
              <a:spcBef>
                <a:spcPts val="0"/>
              </a:spcBef>
              <a:spcAft>
                <a:spcPts val="0"/>
              </a:spcAft>
              <a:buClr>
                <a:schemeClr val="dk1"/>
              </a:buClr>
              <a:buSzPts val="2400"/>
              <a:buFont typeface="Josefin Sans"/>
              <a:buChar char="●"/>
            </a:pPr>
            <a:r>
              <a:rPr lang="en" sz="2400" b="0" i="0" u="none" strike="noStrike" cap="none">
                <a:solidFill>
                  <a:schemeClr val="dk1"/>
                </a:solidFill>
                <a:latin typeface="Calibri"/>
                <a:ea typeface="Calibri"/>
                <a:cs typeface="Calibri"/>
                <a:sym typeface="Calibri"/>
              </a:rPr>
              <a:t>Hold committee meetings </a:t>
            </a:r>
            <a:endParaRPr sz="2400" b="0" i="0" u="none" strike="noStrike" cap="none">
              <a:solidFill>
                <a:schemeClr val="dk1"/>
              </a:solidFill>
              <a:latin typeface="Calibri"/>
              <a:ea typeface="Calibri"/>
              <a:cs typeface="Calibri"/>
              <a:sym typeface="Calibri"/>
            </a:endParaRPr>
          </a:p>
          <a:p>
            <a:pPr marL="457200" marR="0" lvl="0" indent="-381000" algn="l" rtl="0">
              <a:lnSpc>
                <a:spcPct val="150000"/>
              </a:lnSpc>
              <a:spcBef>
                <a:spcPts val="0"/>
              </a:spcBef>
              <a:spcAft>
                <a:spcPts val="0"/>
              </a:spcAft>
              <a:buClr>
                <a:schemeClr val="dk1"/>
              </a:buClr>
              <a:buSzPts val="2400"/>
              <a:buFont typeface="Josefin Sans"/>
              <a:buChar char="●"/>
            </a:pPr>
            <a:r>
              <a:rPr lang="en" sz="2400" b="0" i="0" u="none" strike="noStrike" cap="none">
                <a:solidFill>
                  <a:schemeClr val="dk1"/>
                </a:solidFill>
                <a:latin typeface="Calibri"/>
                <a:ea typeface="Calibri"/>
                <a:cs typeface="Calibri"/>
                <a:sym typeface="Calibri"/>
              </a:rPr>
              <a:t>Fixable Flaws</a:t>
            </a:r>
            <a:endParaRPr sz="2400" b="0" i="0" u="none" strike="noStrike" cap="none">
              <a:solidFill>
                <a:schemeClr val="dk1"/>
              </a:solidFill>
              <a:latin typeface="Calibri"/>
              <a:ea typeface="Calibri"/>
              <a:cs typeface="Calibri"/>
              <a:sym typeface="Calibri"/>
            </a:endParaRPr>
          </a:p>
          <a:p>
            <a:pPr marL="342900" marR="0" lvl="1" indent="-114300" algn="l" rtl="0">
              <a:lnSpc>
                <a:spcPct val="15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Modify Assessments, Supplemental Materials, Parent Education Piece, Professional Development, etc.   </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p:nvPr/>
        </p:nvSpPr>
        <p:spPr>
          <a:xfrm>
            <a:off x="1855776" y="380324"/>
            <a:ext cx="5685673" cy="93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Josefin Sans"/>
              <a:buNone/>
            </a:pPr>
            <a:r>
              <a:rPr lang="en" sz="2000" b="0" i="0" u="none" strike="noStrike" cap="none">
                <a:solidFill>
                  <a:srgbClr val="000000"/>
                </a:solidFill>
                <a:latin typeface="Josefin Sans"/>
                <a:ea typeface="Josefin Sans"/>
                <a:cs typeface="Josefin Sans"/>
                <a:sym typeface="Josefin Sans"/>
              </a:rPr>
              <a:t> </a:t>
            </a:r>
            <a:r>
              <a:rPr lang="en" sz="3000" b="1" i="0" u="none" strike="noStrike" cap="none">
                <a:solidFill>
                  <a:schemeClr val="dk1"/>
                </a:solidFill>
                <a:latin typeface="Josefin Sans"/>
                <a:ea typeface="Josefin Sans"/>
                <a:cs typeface="Josefin Sans"/>
                <a:sym typeface="Josefin Sans"/>
              </a:rPr>
              <a:t>Program Closure and Reflection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Josefin Sans"/>
              <a:ea typeface="Josefin Sans"/>
              <a:cs typeface="Josefin Sans"/>
              <a:sym typeface="Josefin Sans"/>
            </a:endParaRPr>
          </a:p>
        </p:txBody>
      </p:sp>
      <p:sp>
        <p:nvSpPr>
          <p:cNvPr id="302" name="Shape 302"/>
          <p:cNvSpPr txBox="1"/>
          <p:nvPr/>
        </p:nvSpPr>
        <p:spPr>
          <a:xfrm>
            <a:off x="1220774" y="1597475"/>
            <a:ext cx="7653600" cy="28563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15000"/>
              </a:lnSpc>
              <a:spcBef>
                <a:spcPts val="0"/>
              </a:spcBef>
              <a:spcAft>
                <a:spcPts val="0"/>
              </a:spcAft>
              <a:buClr>
                <a:schemeClr val="dk1"/>
              </a:buClr>
              <a:buSzPts val="2200"/>
              <a:buFont typeface="Josefin Sans"/>
              <a:buAutoNum type="arabicPeriod"/>
            </a:pPr>
            <a:r>
              <a:rPr lang="en" sz="2200" b="0" i="0" u="none" strike="noStrike" cap="none">
                <a:solidFill>
                  <a:schemeClr val="dk1"/>
                </a:solidFill>
                <a:latin typeface="Josefin Sans"/>
                <a:ea typeface="Josefin Sans"/>
                <a:cs typeface="Josefin Sans"/>
                <a:sym typeface="Josefin Sans"/>
              </a:rPr>
              <a:t>How might you now approach program adoption differently?  What are some things your district hasn’t considered in the past that you see as being non-negotiable for future adoptions? (YELLOW POST IT)</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200"/>
              <a:buFont typeface="Arial"/>
              <a:buNone/>
            </a:pPr>
            <a:endParaRPr sz="2200" b="0" i="0" u="none" strike="noStrike" cap="none">
              <a:solidFill>
                <a:schemeClr val="dk1"/>
              </a:solidFill>
              <a:latin typeface="Josefin Sans"/>
              <a:ea typeface="Josefin Sans"/>
              <a:cs typeface="Josefin Sans"/>
              <a:sym typeface="Josefin Sans"/>
            </a:endParaRPr>
          </a:p>
          <a:p>
            <a:pPr marL="88900" marR="0" lvl="0" indent="0" algn="l" rtl="0">
              <a:lnSpc>
                <a:spcPct val="115000"/>
              </a:lnSpc>
              <a:spcBef>
                <a:spcPts val="0"/>
              </a:spcBef>
              <a:spcAft>
                <a:spcPts val="0"/>
              </a:spcAft>
              <a:buClr>
                <a:srgbClr val="000000"/>
              </a:buClr>
              <a:buSzPts val="2200"/>
              <a:buFont typeface="Josefin Sans"/>
              <a:buNone/>
            </a:pPr>
            <a:r>
              <a:rPr lang="en" sz="2200" b="0" i="0" u="none" strike="noStrike" cap="none">
                <a:solidFill>
                  <a:srgbClr val="000000"/>
                </a:solidFill>
                <a:latin typeface="Josefin Sans"/>
                <a:ea typeface="Josefin Sans"/>
                <a:cs typeface="Josefin Sans"/>
                <a:sym typeface="Josefin Sans"/>
              </a:rPr>
              <a:t>2.  Which materials or resources might you use for PD to support</a:t>
            </a:r>
            <a:r>
              <a:rPr lang="en" sz="2200" b="0" i="0" u="none" strike="noStrike" cap="none">
                <a:solidFill>
                  <a:schemeClr val="dk1"/>
                </a:solidFill>
                <a:latin typeface="Josefin Sans"/>
                <a:ea typeface="Josefin Sans"/>
                <a:cs typeface="Josefin Sans"/>
                <a:sym typeface="Josefin Sans"/>
              </a:rPr>
              <a:t> a thoughtful adoption? (PINK POST IT)</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Josefin Sans"/>
              <a:ea typeface="Josefin Sans"/>
              <a:cs typeface="Josefin Sans"/>
              <a:sym typeface="Josefin Sans"/>
            </a:endParaRPr>
          </a:p>
        </p:txBody>
      </p:sp>
      <p:pic>
        <p:nvPicPr>
          <p:cNvPr id="303" name="Shape 303"/>
          <p:cNvPicPr preferRelativeResize="0"/>
          <p:nvPr/>
        </p:nvPicPr>
        <p:blipFill rotWithShape="1">
          <a:blip r:embed="rId3">
            <a:alphaModFix/>
          </a:blip>
          <a:srcRect/>
          <a:stretch/>
        </p:blipFill>
        <p:spPr>
          <a:xfrm>
            <a:off x="449502" y="3627309"/>
            <a:ext cx="854950" cy="826466"/>
          </a:xfrm>
          <a:prstGeom prst="rect">
            <a:avLst/>
          </a:prstGeom>
          <a:noFill/>
          <a:ln>
            <a:noFill/>
          </a:ln>
        </p:spPr>
      </p:pic>
      <p:pic>
        <p:nvPicPr>
          <p:cNvPr id="304" name="Shape 304"/>
          <p:cNvPicPr preferRelativeResize="0"/>
          <p:nvPr/>
        </p:nvPicPr>
        <p:blipFill rotWithShape="1">
          <a:blip r:embed="rId4">
            <a:alphaModFix/>
          </a:blip>
          <a:srcRect/>
          <a:stretch/>
        </p:blipFill>
        <p:spPr>
          <a:xfrm>
            <a:off x="533180" y="1597475"/>
            <a:ext cx="854949" cy="8250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subTitle" idx="1"/>
          </p:nvPr>
        </p:nvSpPr>
        <p:spPr>
          <a:xfrm>
            <a:off x="2570100" y="211300"/>
            <a:ext cx="3629700" cy="678300"/>
          </a:xfrm>
          <a:prstGeom prst="rect">
            <a:avLst/>
          </a:prstGeom>
          <a:noFill/>
          <a:ln>
            <a:noFill/>
          </a:ln>
        </p:spPr>
        <p:txBody>
          <a:bodyPr spcFirstLastPara="1" wrap="square" lIns="68575" tIns="68575" rIns="68575" bIns="6857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 sz="3200" b="1" i="0" u="none" strike="noStrike" cap="none">
                <a:solidFill>
                  <a:schemeClr val="dk1"/>
                </a:solidFill>
                <a:latin typeface="Josefin Sans"/>
                <a:ea typeface="Josefin Sans"/>
                <a:cs typeface="Josefin Sans"/>
                <a:sym typeface="Josefin Sans"/>
              </a:rPr>
              <a:t>Key Takeaways  </a:t>
            </a:r>
            <a:endParaRPr sz="1800" b="0" i="0" u="none" strike="noStrike" cap="none">
              <a:solidFill>
                <a:schemeClr val="dk1"/>
              </a:solidFill>
              <a:latin typeface="Calibri"/>
              <a:ea typeface="Calibri"/>
              <a:cs typeface="Calibri"/>
              <a:sym typeface="Calibri"/>
            </a:endParaRPr>
          </a:p>
        </p:txBody>
      </p:sp>
      <p:sp>
        <p:nvSpPr>
          <p:cNvPr id="310" name="Shape 310"/>
          <p:cNvSpPr txBox="1">
            <a:spLocks noGrp="1"/>
          </p:cNvSpPr>
          <p:nvPr>
            <p:ph type="subTitle" idx="1"/>
          </p:nvPr>
        </p:nvSpPr>
        <p:spPr>
          <a:xfrm>
            <a:off x="1733398" y="3978580"/>
            <a:ext cx="7487100" cy="10746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 sz="2000" b="1" i="0" u="none" strike="noStrike" cap="none">
                <a:solidFill>
                  <a:schemeClr val="dk1"/>
                </a:solidFill>
                <a:latin typeface="Josefin Sans"/>
                <a:ea typeface="Josefin Sans"/>
                <a:cs typeface="Josefin Sans"/>
                <a:sym typeface="Josefin Sans"/>
              </a:rPr>
              <a:t>AND MOST IMPORTANTLY….</a:t>
            </a:r>
            <a:endParaRPr sz="2000" b="1" i="0" u="none" strike="noStrike" cap="none">
              <a:solidFill>
                <a:schemeClr val="dk1"/>
              </a:solidFill>
              <a:latin typeface="Josefin Sans"/>
              <a:ea typeface="Josefin Sans"/>
              <a:cs typeface="Josefin Sans"/>
              <a:sym typeface="Josefin Sans"/>
            </a:endParaRPr>
          </a:p>
          <a:p>
            <a:pPr marL="0" marR="0" lvl="0" indent="0" algn="l" rtl="0">
              <a:lnSpc>
                <a:spcPct val="100000"/>
              </a:lnSpc>
              <a:spcBef>
                <a:spcPts val="0"/>
              </a:spcBef>
              <a:spcAft>
                <a:spcPts val="0"/>
              </a:spcAft>
              <a:buClr>
                <a:schemeClr val="dk1"/>
              </a:buClr>
              <a:buSzPts val="2800"/>
              <a:buFont typeface="Arial"/>
              <a:buNone/>
            </a:pPr>
            <a:r>
              <a:rPr lang="en" sz="2800" b="0" i="0" u="none" strike="noStrike" cap="none">
                <a:solidFill>
                  <a:schemeClr val="dk1"/>
                </a:solidFill>
                <a:latin typeface="Josefin Sans"/>
                <a:ea typeface="Josefin Sans"/>
                <a:cs typeface="Josefin Sans"/>
                <a:sym typeface="Josefin Sans"/>
              </a:rPr>
              <a:t>“</a:t>
            </a:r>
            <a:r>
              <a:rPr lang="en" sz="2800" b="1" i="0" u="none" strike="noStrike" cap="none">
                <a:solidFill>
                  <a:srgbClr val="FF0000"/>
                </a:solidFill>
                <a:latin typeface="Josefin Sans"/>
                <a:ea typeface="Josefin Sans"/>
                <a:cs typeface="Josefin Sans"/>
                <a:sym typeface="Josefin Sans"/>
              </a:rPr>
              <a:t>Don’t Be Fooled by the Bells and Whistles</a:t>
            </a:r>
            <a:r>
              <a:rPr lang="en" sz="2800" b="0" i="0" u="none" strike="noStrike" cap="none">
                <a:solidFill>
                  <a:schemeClr val="dk1"/>
                </a:solidFill>
                <a:latin typeface="Josefin Sans"/>
                <a:ea typeface="Josefin Sans"/>
                <a:cs typeface="Josefin Sans"/>
                <a:sym typeface="Josefin Sans"/>
              </a:rPr>
              <a:t>”</a:t>
            </a:r>
            <a:endParaRPr sz="1800" b="0" i="0" u="none" strike="noStrike" cap="none">
              <a:solidFill>
                <a:schemeClr val="dk1"/>
              </a:solidFill>
              <a:latin typeface="Calibri"/>
              <a:ea typeface="Calibri"/>
              <a:cs typeface="Calibri"/>
              <a:sym typeface="Calibri"/>
            </a:endParaRPr>
          </a:p>
        </p:txBody>
      </p:sp>
      <p:pic>
        <p:nvPicPr>
          <p:cNvPr id="311" name="Shape 311"/>
          <p:cNvPicPr preferRelativeResize="0"/>
          <p:nvPr/>
        </p:nvPicPr>
        <p:blipFill rotWithShape="1">
          <a:blip r:embed="rId3">
            <a:alphaModFix/>
          </a:blip>
          <a:srcRect/>
          <a:stretch/>
        </p:blipFill>
        <p:spPr>
          <a:xfrm>
            <a:off x="810181" y="1473851"/>
            <a:ext cx="827043" cy="273475"/>
          </a:xfrm>
          <a:prstGeom prst="rect">
            <a:avLst/>
          </a:prstGeom>
          <a:noFill/>
          <a:ln>
            <a:noFill/>
          </a:ln>
        </p:spPr>
      </p:pic>
      <p:sp>
        <p:nvSpPr>
          <p:cNvPr id="312" name="Shape 312"/>
          <p:cNvSpPr txBox="1">
            <a:spLocks noGrp="1"/>
          </p:cNvSpPr>
          <p:nvPr>
            <p:ph type="subTitle" idx="1"/>
          </p:nvPr>
        </p:nvSpPr>
        <p:spPr>
          <a:xfrm>
            <a:off x="1733398" y="1354650"/>
            <a:ext cx="5312700" cy="540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2400" b="0" i="0" u="none" strike="noStrike" cap="none">
                <a:solidFill>
                  <a:schemeClr val="dk1"/>
                </a:solidFill>
                <a:latin typeface="Josefin Sans"/>
                <a:ea typeface="Josefin Sans"/>
                <a:cs typeface="Josefin Sans"/>
                <a:sym typeface="Josefin Sans"/>
              </a:rPr>
              <a:t>Craft a vision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Arial"/>
              <a:buNone/>
            </a:pPr>
            <a:endParaRPr sz="2400" b="0" i="0" u="none" strike="noStrike" cap="none">
              <a:solidFill>
                <a:schemeClr val="dk1"/>
              </a:solidFill>
              <a:latin typeface="Josefin Sans"/>
              <a:ea typeface="Josefin Sans"/>
              <a:cs typeface="Josefin Sans"/>
              <a:sym typeface="Josefin Sans"/>
            </a:endParaRPr>
          </a:p>
        </p:txBody>
      </p:sp>
      <p:pic>
        <p:nvPicPr>
          <p:cNvPr id="313" name="Shape 313"/>
          <p:cNvPicPr preferRelativeResize="0"/>
          <p:nvPr/>
        </p:nvPicPr>
        <p:blipFill rotWithShape="1">
          <a:blip r:embed="rId3">
            <a:alphaModFix/>
          </a:blip>
          <a:srcRect/>
          <a:stretch/>
        </p:blipFill>
        <p:spPr>
          <a:xfrm>
            <a:off x="810181" y="1954700"/>
            <a:ext cx="827043" cy="273475"/>
          </a:xfrm>
          <a:prstGeom prst="rect">
            <a:avLst/>
          </a:prstGeom>
          <a:noFill/>
          <a:ln>
            <a:noFill/>
          </a:ln>
        </p:spPr>
      </p:pic>
      <p:pic>
        <p:nvPicPr>
          <p:cNvPr id="314" name="Shape 314"/>
          <p:cNvPicPr preferRelativeResize="0"/>
          <p:nvPr/>
        </p:nvPicPr>
        <p:blipFill rotWithShape="1">
          <a:blip r:embed="rId3">
            <a:alphaModFix/>
          </a:blip>
          <a:srcRect/>
          <a:stretch/>
        </p:blipFill>
        <p:spPr>
          <a:xfrm>
            <a:off x="528145" y="4184512"/>
            <a:ext cx="1109079" cy="419021"/>
          </a:xfrm>
          <a:prstGeom prst="rect">
            <a:avLst/>
          </a:prstGeom>
          <a:noFill/>
          <a:ln>
            <a:noFill/>
          </a:ln>
        </p:spPr>
      </p:pic>
      <p:pic>
        <p:nvPicPr>
          <p:cNvPr id="315" name="Shape 315"/>
          <p:cNvPicPr preferRelativeResize="0"/>
          <p:nvPr/>
        </p:nvPicPr>
        <p:blipFill rotWithShape="1">
          <a:blip r:embed="rId3">
            <a:alphaModFix/>
          </a:blip>
          <a:srcRect/>
          <a:stretch/>
        </p:blipFill>
        <p:spPr>
          <a:xfrm>
            <a:off x="810181" y="2832315"/>
            <a:ext cx="827043" cy="273475"/>
          </a:xfrm>
          <a:prstGeom prst="rect">
            <a:avLst/>
          </a:prstGeom>
          <a:noFill/>
          <a:ln>
            <a:noFill/>
          </a:ln>
        </p:spPr>
      </p:pic>
      <p:pic>
        <p:nvPicPr>
          <p:cNvPr id="316" name="Shape 316"/>
          <p:cNvPicPr preferRelativeResize="0"/>
          <p:nvPr/>
        </p:nvPicPr>
        <p:blipFill rotWithShape="1">
          <a:blip r:embed="rId3">
            <a:alphaModFix/>
          </a:blip>
          <a:srcRect/>
          <a:stretch/>
        </p:blipFill>
        <p:spPr>
          <a:xfrm>
            <a:off x="810181" y="3265359"/>
            <a:ext cx="827043" cy="273475"/>
          </a:xfrm>
          <a:prstGeom prst="rect">
            <a:avLst/>
          </a:prstGeom>
          <a:noFill/>
          <a:ln>
            <a:noFill/>
          </a:ln>
        </p:spPr>
      </p:pic>
      <p:sp>
        <p:nvSpPr>
          <p:cNvPr id="317" name="Shape 317"/>
          <p:cNvSpPr txBox="1">
            <a:spLocks noGrp="1"/>
          </p:cNvSpPr>
          <p:nvPr>
            <p:ph type="subTitle" idx="1"/>
          </p:nvPr>
        </p:nvSpPr>
        <p:spPr>
          <a:xfrm>
            <a:off x="1733398" y="1792375"/>
            <a:ext cx="6386400" cy="540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2400" b="0" i="0" u="none" strike="noStrike" cap="none">
                <a:solidFill>
                  <a:schemeClr val="dk1"/>
                </a:solidFill>
                <a:latin typeface="Josefin Sans"/>
                <a:ea typeface="Josefin Sans"/>
                <a:cs typeface="Josefin Sans"/>
                <a:sym typeface="Josefin Sans"/>
              </a:rPr>
              <a:t>Plan for PD that unifies committee thinking to support current research and the district’s vision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Arial"/>
              <a:buNone/>
            </a:pPr>
            <a:endParaRPr sz="2400" b="0" i="0" u="none" strike="noStrike" cap="none">
              <a:solidFill>
                <a:schemeClr val="dk1"/>
              </a:solidFill>
              <a:latin typeface="Josefin Sans"/>
              <a:ea typeface="Josefin Sans"/>
              <a:cs typeface="Josefin Sans"/>
              <a:sym typeface="Josefin Sans"/>
            </a:endParaRPr>
          </a:p>
        </p:txBody>
      </p:sp>
      <p:sp>
        <p:nvSpPr>
          <p:cNvPr id="318" name="Shape 318"/>
          <p:cNvSpPr txBox="1">
            <a:spLocks noGrp="1"/>
          </p:cNvSpPr>
          <p:nvPr>
            <p:ph type="subTitle" idx="1"/>
          </p:nvPr>
        </p:nvSpPr>
        <p:spPr>
          <a:xfrm>
            <a:off x="1733398" y="2673650"/>
            <a:ext cx="4845900" cy="540300"/>
          </a:xfrm>
          <a:prstGeom prst="rect">
            <a:avLst/>
          </a:prstGeom>
          <a:noFill/>
          <a:ln>
            <a:noFill/>
          </a:ln>
        </p:spPr>
        <p:txBody>
          <a:bodyPr spcFirstLastPara="1" wrap="square" lIns="68575" tIns="68575" rIns="68575" bIns="68575" anchor="t" anchorCtr="0">
            <a:noAutofit/>
          </a:bodyPr>
          <a:lstStyle/>
          <a:p>
            <a:pPr marL="0" marR="0" lvl="0" indent="0" algn="l" rtl="0">
              <a:lnSpc>
                <a:spcPct val="115000"/>
              </a:lnSpc>
              <a:spcBef>
                <a:spcPts val="0"/>
              </a:spcBef>
              <a:spcAft>
                <a:spcPts val="0"/>
              </a:spcAft>
              <a:buClr>
                <a:schemeClr val="dk1"/>
              </a:buClr>
              <a:buSzPts val="2400"/>
              <a:buFont typeface="Arial"/>
              <a:buNone/>
            </a:pPr>
            <a:r>
              <a:rPr lang="en" sz="2400" b="0" i="0" u="none" strike="noStrike" cap="none">
                <a:solidFill>
                  <a:schemeClr val="dk1"/>
                </a:solidFill>
                <a:latin typeface="Josefin Sans"/>
                <a:ea typeface="Josefin Sans"/>
                <a:cs typeface="Josefin Sans"/>
                <a:sym typeface="Josefin Sans"/>
              </a:rPr>
              <a:t>Create a collaborative culture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Arial"/>
              <a:buNone/>
            </a:pPr>
            <a:endParaRPr sz="2400" b="0" i="0" u="none" strike="noStrike" cap="none">
              <a:solidFill>
                <a:schemeClr val="dk1"/>
              </a:solidFill>
              <a:latin typeface="Josefin Sans"/>
              <a:ea typeface="Josefin Sans"/>
              <a:cs typeface="Josefin Sans"/>
              <a:sym typeface="Josefin Sans"/>
            </a:endParaRPr>
          </a:p>
        </p:txBody>
      </p:sp>
      <p:sp>
        <p:nvSpPr>
          <p:cNvPr id="319" name="Shape 319"/>
          <p:cNvSpPr txBox="1">
            <a:spLocks noGrp="1"/>
          </p:cNvSpPr>
          <p:nvPr>
            <p:ph type="subTitle" idx="1"/>
          </p:nvPr>
        </p:nvSpPr>
        <p:spPr>
          <a:xfrm>
            <a:off x="1733398" y="3087762"/>
            <a:ext cx="6961283" cy="540300"/>
          </a:xfrm>
          <a:prstGeom prst="rect">
            <a:avLst/>
          </a:prstGeom>
          <a:noFill/>
          <a:ln>
            <a:noFill/>
          </a:ln>
        </p:spPr>
        <p:txBody>
          <a:bodyPr spcFirstLastPara="1" wrap="square" lIns="68575" tIns="68575" rIns="68575" bIns="68575" anchor="t" anchorCtr="0">
            <a:noAutofit/>
          </a:bodyPr>
          <a:lstStyle/>
          <a:p>
            <a:pPr marL="0" marR="0" lvl="0" indent="0" algn="l" rtl="0">
              <a:lnSpc>
                <a:spcPct val="115000"/>
              </a:lnSpc>
              <a:spcBef>
                <a:spcPts val="0"/>
              </a:spcBef>
              <a:spcAft>
                <a:spcPts val="0"/>
              </a:spcAft>
              <a:buClr>
                <a:schemeClr val="dk1"/>
              </a:buClr>
              <a:buSzPts val="2400"/>
              <a:buFont typeface="Arial"/>
              <a:buNone/>
            </a:pPr>
            <a:r>
              <a:rPr lang="en" sz="2400" b="0" i="0" u="none" strike="noStrike" cap="none">
                <a:solidFill>
                  <a:schemeClr val="dk1"/>
                </a:solidFill>
                <a:latin typeface="Josefin Sans"/>
                <a:ea typeface="Josefin Sans"/>
                <a:cs typeface="Josefin Sans"/>
                <a:sym typeface="Josefin Sans"/>
              </a:rPr>
              <a:t>Provide ample time for in-depth analysis and reflection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Arial"/>
              <a:buNone/>
            </a:pPr>
            <a:endParaRPr sz="2400" b="0" i="0" u="none" strike="noStrike" cap="none">
              <a:solidFill>
                <a:schemeClr val="dk1"/>
              </a:solidFill>
              <a:latin typeface="Josefin Sans"/>
              <a:ea typeface="Josefin Sans"/>
              <a:cs typeface="Josefin Sans"/>
              <a:sym typeface="Josefin Sans"/>
            </a:endParaRPr>
          </a:p>
        </p:txBody>
      </p:sp>
      <p:sp>
        <p:nvSpPr>
          <p:cNvPr id="320" name="Shape 320"/>
          <p:cNvSpPr txBox="1">
            <a:spLocks noGrp="1"/>
          </p:cNvSpPr>
          <p:nvPr>
            <p:ph type="subTitle" idx="1"/>
          </p:nvPr>
        </p:nvSpPr>
        <p:spPr>
          <a:xfrm>
            <a:off x="1733398" y="3509558"/>
            <a:ext cx="5332397" cy="540300"/>
          </a:xfrm>
          <a:prstGeom prst="rect">
            <a:avLst/>
          </a:prstGeom>
          <a:noFill/>
          <a:ln>
            <a:noFill/>
          </a:ln>
        </p:spPr>
        <p:txBody>
          <a:bodyPr spcFirstLastPara="1" wrap="square" lIns="68575" tIns="68575" rIns="68575" bIns="68575" anchor="t" anchorCtr="0">
            <a:noAutofit/>
          </a:bodyPr>
          <a:lstStyle/>
          <a:p>
            <a:pPr marL="0" marR="0" lvl="0" indent="0" algn="l" rtl="0">
              <a:lnSpc>
                <a:spcPct val="115000"/>
              </a:lnSpc>
              <a:spcBef>
                <a:spcPts val="0"/>
              </a:spcBef>
              <a:spcAft>
                <a:spcPts val="0"/>
              </a:spcAft>
              <a:buClr>
                <a:schemeClr val="dk1"/>
              </a:buClr>
              <a:buSzPts val="2400"/>
              <a:buFont typeface="Arial"/>
              <a:buNone/>
            </a:pPr>
            <a:r>
              <a:rPr lang="en" sz="2400" b="0" i="0" u="none" strike="noStrike" cap="none">
                <a:solidFill>
                  <a:schemeClr val="dk1"/>
                </a:solidFill>
                <a:latin typeface="Josefin Sans"/>
                <a:ea typeface="Josefin Sans"/>
                <a:cs typeface="Josefin Sans"/>
                <a:sym typeface="Josefin Sans"/>
              </a:rPr>
              <a:t>Bring publishing companies in at the end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Arial"/>
              <a:buNone/>
            </a:pPr>
            <a:endParaRPr sz="2400" b="0" i="0" u="none" strike="noStrike" cap="none">
              <a:solidFill>
                <a:schemeClr val="dk1"/>
              </a:solidFill>
              <a:latin typeface="Josefin Sans"/>
              <a:ea typeface="Josefin Sans"/>
              <a:cs typeface="Josefin Sans"/>
              <a:sym typeface="Josefin Sans"/>
            </a:endParaRPr>
          </a:p>
          <a:p>
            <a:pPr marL="0" marR="0" lvl="0" indent="0" algn="l" rtl="0">
              <a:lnSpc>
                <a:spcPct val="115000"/>
              </a:lnSpc>
              <a:spcBef>
                <a:spcPts val="0"/>
              </a:spcBef>
              <a:spcAft>
                <a:spcPts val="0"/>
              </a:spcAft>
              <a:buClr>
                <a:schemeClr val="dk1"/>
              </a:buClr>
              <a:buSzPts val="2400"/>
              <a:buFont typeface="Arial"/>
              <a:buNone/>
            </a:pPr>
            <a:endParaRPr sz="2400" b="0" i="0" u="none" strike="noStrike" cap="none">
              <a:solidFill>
                <a:schemeClr val="dk1"/>
              </a:solidFill>
              <a:latin typeface="Josefin Sans"/>
              <a:ea typeface="Josefin Sans"/>
              <a:cs typeface="Josefin Sans"/>
              <a:sym typeface="Josefin Sans"/>
            </a:endParaRPr>
          </a:p>
          <a:p>
            <a:pPr marL="0" marR="0" lvl="0" indent="0" algn="l" rtl="0">
              <a:lnSpc>
                <a:spcPct val="115000"/>
              </a:lnSpc>
              <a:spcBef>
                <a:spcPts val="0"/>
              </a:spcBef>
              <a:spcAft>
                <a:spcPts val="0"/>
              </a:spcAft>
              <a:buClr>
                <a:schemeClr val="dk1"/>
              </a:buClr>
              <a:buSzPts val="2400"/>
              <a:buFont typeface="Arial"/>
              <a:buNone/>
            </a:pPr>
            <a:endParaRPr sz="2400" b="0" i="0" u="none" strike="noStrike" cap="none">
              <a:solidFill>
                <a:schemeClr val="dk1"/>
              </a:solidFill>
              <a:latin typeface="Josefin Sans"/>
              <a:ea typeface="Josefin Sans"/>
              <a:cs typeface="Josefin Sans"/>
              <a:sym typeface="Josefin Sans"/>
            </a:endParaRPr>
          </a:p>
          <a:p>
            <a:pPr marL="0" marR="0" lvl="0" indent="0" algn="l" rtl="0">
              <a:lnSpc>
                <a:spcPct val="115000"/>
              </a:lnSpc>
              <a:spcBef>
                <a:spcPts val="0"/>
              </a:spcBef>
              <a:spcAft>
                <a:spcPts val="0"/>
              </a:spcAft>
              <a:buClr>
                <a:schemeClr val="dk1"/>
              </a:buClr>
              <a:buSzPts val="2400"/>
              <a:buFont typeface="Arial"/>
              <a:buNone/>
            </a:pPr>
            <a:endParaRPr sz="2400" b="0" i="0" u="none" strike="noStrike" cap="none">
              <a:solidFill>
                <a:schemeClr val="dk1"/>
              </a:solidFill>
              <a:latin typeface="Josefin Sans"/>
              <a:ea typeface="Josefin Sans"/>
              <a:cs typeface="Josefin Sans"/>
              <a:sym typeface="Josefin Sans"/>
            </a:endParaRPr>
          </a:p>
        </p:txBody>
      </p:sp>
      <p:pic>
        <p:nvPicPr>
          <p:cNvPr id="321" name="Shape 321"/>
          <p:cNvPicPr preferRelativeResize="0"/>
          <p:nvPr/>
        </p:nvPicPr>
        <p:blipFill rotWithShape="1">
          <a:blip r:embed="rId3">
            <a:alphaModFix/>
          </a:blip>
          <a:srcRect/>
          <a:stretch/>
        </p:blipFill>
        <p:spPr>
          <a:xfrm>
            <a:off x="810181" y="3661618"/>
            <a:ext cx="827043" cy="273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2"/>
                                        </p:tgtEl>
                                        <p:attrNameLst>
                                          <p:attrName>style.visibility</p:attrName>
                                        </p:attrNameLst>
                                      </p:cBhvr>
                                      <p:to>
                                        <p:strVal val="visible"/>
                                      </p:to>
                                    </p:set>
                                    <p:anim calcmode="lin" valueType="num">
                                      <p:cBhvr additive="base">
                                        <p:cTn id="7" dur="1000"/>
                                        <p:tgtEl>
                                          <p:spTgt spid="31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7"/>
                                        </p:tgtEl>
                                        <p:attrNameLst>
                                          <p:attrName>style.visibility</p:attrName>
                                        </p:attrNameLst>
                                      </p:cBhvr>
                                      <p:to>
                                        <p:strVal val="visible"/>
                                      </p:to>
                                    </p:set>
                                    <p:anim calcmode="lin" valueType="num">
                                      <p:cBhvr additive="base">
                                        <p:cTn id="12" dur="1000"/>
                                        <p:tgtEl>
                                          <p:spTgt spid="31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18"/>
                                        </p:tgtEl>
                                        <p:attrNameLst>
                                          <p:attrName>style.visibility</p:attrName>
                                        </p:attrNameLst>
                                      </p:cBhvr>
                                      <p:to>
                                        <p:strVal val="visible"/>
                                      </p:to>
                                    </p:set>
                                    <p:anim calcmode="lin" valueType="num">
                                      <p:cBhvr additive="base">
                                        <p:cTn id="17" dur="1000"/>
                                        <p:tgtEl>
                                          <p:spTgt spid="31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9"/>
                                        </p:tgtEl>
                                        <p:attrNameLst>
                                          <p:attrName>style.visibility</p:attrName>
                                        </p:attrNameLst>
                                      </p:cBhvr>
                                      <p:to>
                                        <p:strVal val="visible"/>
                                      </p:to>
                                    </p:set>
                                    <p:anim calcmode="lin" valueType="num">
                                      <p:cBhvr additive="base">
                                        <p:cTn id="22" dur="1000"/>
                                        <p:tgtEl>
                                          <p:spTgt spid="3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20"/>
                                        </p:tgtEl>
                                        <p:attrNameLst>
                                          <p:attrName>style.visibility</p:attrName>
                                        </p:attrNameLst>
                                      </p:cBhvr>
                                      <p:to>
                                        <p:strVal val="visible"/>
                                      </p:to>
                                    </p:set>
                                    <p:anim calcmode="lin" valueType="num">
                                      <p:cBhvr additive="base">
                                        <p:cTn id="27" dur="1000"/>
                                        <p:tgtEl>
                                          <p:spTgt spid="32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310"/>
                                        </p:tgtEl>
                                        <p:attrNameLst>
                                          <p:attrName>style.visibility</p:attrName>
                                        </p:attrNameLst>
                                      </p:cBhvr>
                                      <p:to>
                                        <p:strVal val="visible"/>
                                      </p:to>
                                    </p:set>
                                    <p:anim calcmode="lin" valueType="num">
                                      <p:cBhvr additive="base">
                                        <p:cTn id="32" dur="1000"/>
                                        <p:tgtEl>
                                          <p:spTgt spid="310"/>
                                        </p:tgtEl>
                                        <p:attrNameLst>
                                          <p:attrName>ppt_w</p:attrName>
                                        </p:attrNameLst>
                                      </p:cBhvr>
                                      <p:tavLst>
                                        <p:tav tm="0">
                                          <p:val>
                                            <p:strVal val="0"/>
                                          </p:val>
                                        </p:tav>
                                        <p:tav tm="100000">
                                          <p:val>
                                            <p:strVal val="#ppt_w"/>
                                          </p:val>
                                        </p:tav>
                                      </p:tavLst>
                                    </p:anim>
                                    <p:anim calcmode="lin" valueType="num">
                                      <p:cBhvr additive="base">
                                        <p:cTn id="33" dur="1000"/>
                                        <p:tgtEl>
                                          <p:spTgt spid="3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subTitle" idx="1"/>
          </p:nvPr>
        </p:nvSpPr>
        <p:spPr>
          <a:xfrm>
            <a:off x="1118100" y="1174050"/>
            <a:ext cx="7487100" cy="2795400"/>
          </a:xfrm>
          <a:prstGeom prst="rect">
            <a:avLst/>
          </a:prstGeom>
          <a:noFill/>
          <a:ln>
            <a:noFill/>
          </a:ln>
        </p:spPr>
        <p:txBody>
          <a:bodyPr spcFirstLastPara="1" wrap="square" lIns="68575" tIns="68575" rIns="68575" bIns="68575" anchor="t" anchorCtr="0">
            <a:noAutofit/>
          </a:bodyPr>
          <a:lstStyle/>
          <a:p>
            <a:pPr marL="0" marR="0" lvl="0" indent="0" algn="l" rtl="0">
              <a:lnSpc>
                <a:spcPct val="150000"/>
              </a:lnSpc>
              <a:spcBef>
                <a:spcPts val="0"/>
              </a:spcBef>
              <a:spcAft>
                <a:spcPts val="0"/>
              </a:spcAft>
              <a:buClr>
                <a:schemeClr val="dk1"/>
              </a:buClr>
              <a:buSzPts val="2700"/>
              <a:buFont typeface="Arial"/>
              <a:buNone/>
            </a:pPr>
            <a:endParaRPr sz="2700" b="0" i="0" u="none" strike="noStrike" cap="none">
              <a:solidFill>
                <a:schemeClr val="dk1"/>
              </a:solidFill>
              <a:latin typeface="Josefin Sans"/>
              <a:ea typeface="Josefin Sans"/>
              <a:cs typeface="Josefin Sans"/>
              <a:sym typeface="Josefin Sans"/>
            </a:endParaRPr>
          </a:p>
          <a:p>
            <a:pPr marL="0" marR="0" lvl="0" indent="0" algn="l" rtl="0">
              <a:lnSpc>
                <a:spcPct val="150000"/>
              </a:lnSpc>
              <a:spcBef>
                <a:spcPts val="0"/>
              </a:spcBef>
              <a:spcAft>
                <a:spcPts val="0"/>
              </a:spcAft>
              <a:buClr>
                <a:schemeClr val="dk1"/>
              </a:buClr>
              <a:buSzPts val="2700"/>
              <a:buFont typeface="Arial"/>
              <a:buNone/>
            </a:pPr>
            <a:endParaRPr sz="2700" b="0" i="0" u="none" strike="noStrike" cap="none">
              <a:solidFill>
                <a:schemeClr val="dk1"/>
              </a:solidFill>
              <a:latin typeface="Josefin Sans"/>
              <a:ea typeface="Josefin Sans"/>
              <a:cs typeface="Josefin Sans"/>
              <a:sym typeface="Josefin Sans"/>
            </a:endParaRPr>
          </a:p>
        </p:txBody>
      </p:sp>
      <p:pic>
        <p:nvPicPr>
          <p:cNvPr id="327" name="Shape 327"/>
          <p:cNvPicPr preferRelativeResize="0"/>
          <p:nvPr/>
        </p:nvPicPr>
        <p:blipFill rotWithShape="1">
          <a:blip r:embed="rId3">
            <a:alphaModFix/>
          </a:blip>
          <a:srcRect/>
          <a:stretch/>
        </p:blipFill>
        <p:spPr>
          <a:xfrm>
            <a:off x="4781975" y="526250"/>
            <a:ext cx="2152049" cy="2345499"/>
          </a:xfrm>
          <a:prstGeom prst="rect">
            <a:avLst/>
          </a:prstGeom>
          <a:noFill/>
          <a:ln>
            <a:noFill/>
          </a:ln>
        </p:spPr>
      </p:pic>
      <p:pic>
        <p:nvPicPr>
          <p:cNvPr id="328" name="Shape 328"/>
          <p:cNvPicPr preferRelativeResize="0"/>
          <p:nvPr/>
        </p:nvPicPr>
        <p:blipFill rotWithShape="1">
          <a:blip r:embed="rId4">
            <a:alphaModFix/>
          </a:blip>
          <a:srcRect/>
          <a:stretch/>
        </p:blipFill>
        <p:spPr>
          <a:xfrm>
            <a:off x="590805" y="1548850"/>
            <a:ext cx="3936250" cy="3068400"/>
          </a:xfrm>
          <a:prstGeom prst="rect">
            <a:avLst/>
          </a:prstGeom>
          <a:noFill/>
          <a:ln>
            <a:noFill/>
          </a:ln>
        </p:spPr>
      </p:pic>
      <p:sp>
        <p:nvSpPr>
          <p:cNvPr id="329" name="Shape 329"/>
          <p:cNvSpPr txBox="1"/>
          <p:nvPr/>
        </p:nvSpPr>
        <p:spPr>
          <a:xfrm>
            <a:off x="5991100" y="3695811"/>
            <a:ext cx="2481000" cy="119507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0000"/>
              </a:buClr>
              <a:buSzPts val="3000"/>
              <a:buFont typeface="Arial"/>
              <a:buNone/>
            </a:pPr>
            <a:r>
              <a:rPr lang="en" sz="3000" b="1" i="0" u="none" strike="noStrike" cap="none">
                <a:solidFill>
                  <a:srgbClr val="FF0000"/>
                </a:solidFill>
                <a:latin typeface="Arial"/>
                <a:ea typeface="Arial"/>
                <a:cs typeface="Arial"/>
                <a:sym typeface="Arial"/>
              </a:rPr>
              <a:t>PRIZE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0000"/>
              </a:buClr>
              <a:buSzPts val="3000"/>
              <a:buFont typeface="Arial"/>
              <a:buNone/>
            </a:pPr>
            <a:r>
              <a:rPr lang="en" sz="3000" b="1" i="0" u="none" strike="noStrike" cap="none">
                <a:solidFill>
                  <a:srgbClr val="FF0000"/>
                </a:solidFill>
                <a:latin typeface="Arial"/>
                <a:ea typeface="Arial"/>
                <a:cs typeface="Arial"/>
                <a:sym typeface="Arial"/>
              </a:rPr>
              <a:t>TIME!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p:nvPr/>
        </p:nvSpPr>
        <p:spPr>
          <a:xfrm>
            <a:off x="1802525" y="278850"/>
            <a:ext cx="5245800" cy="93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Josefin Sans"/>
              <a:buNone/>
            </a:pPr>
            <a:r>
              <a:rPr lang="en" sz="4000" b="0" i="0" u="none" strike="noStrike" cap="none">
                <a:solidFill>
                  <a:srgbClr val="000000"/>
                </a:solidFill>
                <a:latin typeface="Josefin Sans"/>
                <a:ea typeface="Josefin Sans"/>
                <a:cs typeface="Josefin Sans"/>
                <a:sym typeface="Josefin Sans"/>
              </a:rPr>
              <a:t>Evaluation in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Josefin Sans"/>
              <a:buNone/>
            </a:pPr>
            <a:r>
              <a:rPr lang="en" sz="4000" b="0" i="0" u="none" strike="noStrike" cap="none">
                <a:solidFill>
                  <a:srgbClr val="000000"/>
                </a:solidFill>
                <a:latin typeface="Josefin Sans"/>
                <a:ea typeface="Josefin Sans"/>
                <a:cs typeface="Josefin Sans"/>
                <a:sym typeface="Josefin Sans"/>
              </a:rPr>
              <a:t>NCSM Conference APP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Josefin Sans"/>
              <a:ea typeface="Josefin Sans"/>
              <a:cs typeface="Josefin Sans"/>
              <a:sym typeface="Josefin Sans"/>
            </a:endParaRPr>
          </a:p>
        </p:txBody>
      </p:sp>
      <p:sp>
        <p:nvSpPr>
          <p:cNvPr id="335" name="Shape 335"/>
          <p:cNvSpPr txBox="1"/>
          <p:nvPr/>
        </p:nvSpPr>
        <p:spPr>
          <a:xfrm>
            <a:off x="858200" y="1769125"/>
            <a:ext cx="5856365" cy="28896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222222"/>
              </a:buClr>
              <a:buSzPts val="1800"/>
              <a:buFont typeface="Josefin Sans"/>
              <a:buChar char="●"/>
            </a:pPr>
            <a:r>
              <a:rPr lang="en" sz="1800" b="0" i="0" u="none" strike="noStrike" cap="none">
                <a:solidFill>
                  <a:srgbClr val="222222"/>
                </a:solidFill>
                <a:highlight>
                  <a:srgbClr val="FFFFFF"/>
                </a:highlight>
                <a:latin typeface="Josefin Sans"/>
                <a:ea typeface="Josefin Sans"/>
                <a:cs typeface="Josefin Sans"/>
                <a:sym typeface="Josefin Sans"/>
              </a:rPr>
              <a:t> Log into NCSM conference APP</a:t>
            </a:r>
            <a:endParaRPr sz="14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222222"/>
              </a:buClr>
              <a:buSzPts val="1800"/>
              <a:buFont typeface="Josefin Sans"/>
              <a:buChar char="●"/>
            </a:pPr>
            <a:r>
              <a:rPr lang="en" sz="1800" b="0" i="0" u="none" strike="noStrike" cap="none">
                <a:solidFill>
                  <a:srgbClr val="222222"/>
                </a:solidFill>
                <a:highlight>
                  <a:srgbClr val="FFFFFF"/>
                </a:highlight>
                <a:latin typeface="Josefin Sans"/>
                <a:ea typeface="Josefin Sans"/>
                <a:cs typeface="Josefin Sans"/>
                <a:sym typeface="Josefin Sans"/>
              </a:rPr>
              <a:t> Click on our session</a:t>
            </a:r>
            <a:endParaRPr sz="14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222222"/>
              </a:buClr>
              <a:buSzPts val="1800"/>
              <a:buFont typeface="Josefin Sans"/>
              <a:buChar char="●"/>
            </a:pPr>
            <a:r>
              <a:rPr lang="en" sz="1800" b="0" i="0" u="none" strike="noStrike" cap="none">
                <a:solidFill>
                  <a:srgbClr val="222222"/>
                </a:solidFill>
                <a:highlight>
                  <a:srgbClr val="FFFFFF"/>
                </a:highlight>
                <a:latin typeface="Josefin Sans"/>
                <a:ea typeface="Josefin Sans"/>
                <a:cs typeface="Josefin Sans"/>
                <a:sym typeface="Josefin Sans"/>
              </a:rPr>
              <a:t> Scroll to evaluation icon</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00"/>
              <a:buFont typeface="Arial"/>
              <a:buNone/>
            </a:pPr>
            <a:endParaRPr sz="600" b="0" i="0" u="none" strike="noStrike" cap="none">
              <a:solidFill>
                <a:srgbClr val="222222"/>
              </a:solidFill>
              <a:highlight>
                <a:srgbClr val="FFFFFF"/>
              </a:highlight>
              <a:latin typeface="Josefin Sans"/>
              <a:ea typeface="Josefin Sans"/>
              <a:cs typeface="Josefin Sans"/>
              <a:sym typeface="Josefin Sans"/>
            </a:endParaRPr>
          </a:p>
          <a:p>
            <a:pPr marL="0" marR="0" lvl="0" indent="0" algn="l" rtl="0">
              <a:lnSpc>
                <a:spcPct val="115000"/>
              </a:lnSpc>
              <a:spcBef>
                <a:spcPts val="0"/>
              </a:spcBef>
              <a:spcAft>
                <a:spcPts val="0"/>
              </a:spcAft>
              <a:buClr>
                <a:srgbClr val="222222"/>
              </a:buClr>
              <a:buSzPts val="1800"/>
              <a:buFont typeface="Josefin Sans"/>
              <a:buNone/>
            </a:pPr>
            <a:r>
              <a:rPr lang="en" sz="1800" b="0" i="0" u="none" strike="noStrike" cap="none">
                <a:solidFill>
                  <a:srgbClr val="222222"/>
                </a:solidFill>
                <a:highlight>
                  <a:srgbClr val="FFFFFF"/>
                </a:highlight>
                <a:latin typeface="Josefin Sans"/>
                <a:ea typeface="Josefin Sans"/>
                <a:cs typeface="Josefin Sans"/>
                <a:sym typeface="Josefin Sans"/>
              </a:rPr>
              <a:t>Respond to these 4 questions:</a:t>
            </a:r>
            <a:endParaRPr sz="1400" b="0" i="0" u="none" strike="noStrike" cap="none">
              <a:solidFill>
                <a:srgbClr val="000000"/>
              </a:solidFill>
              <a:latin typeface="Arial"/>
              <a:ea typeface="Arial"/>
              <a:cs typeface="Arial"/>
              <a:sym typeface="Arial"/>
            </a:endParaRPr>
          </a:p>
          <a:p>
            <a:pPr marL="596900" marR="0" lvl="0" indent="-342900" algn="l" rtl="0">
              <a:lnSpc>
                <a:spcPct val="115000"/>
              </a:lnSpc>
              <a:spcBef>
                <a:spcPts val="0"/>
              </a:spcBef>
              <a:spcAft>
                <a:spcPts val="0"/>
              </a:spcAft>
              <a:buClr>
                <a:srgbClr val="222222"/>
              </a:buClr>
              <a:buSzPts val="1800"/>
              <a:buFont typeface="Josefin Sans"/>
              <a:buAutoNum type="arabicPeriod"/>
            </a:pPr>
            <a:r>
              <a:rPr lang="en" sz="1800" b="0" i="0" u="none" strike="noStrike" cap="none">
                <a:solidFill>
                  <a:srgbClr val="222222"/>
                </a:solidFill>
                <a:highlight>
                  <a:srgbClr val="FFFFFF"/>
                </a:highlight>
                <a:latin typeface="Josefin Sans"/>
                <a:ea typeface="Josefin Sans"/>
                <a:cs typeface="Josefin Sans"/>
                <a:sym typeface="Josefin Sans"/>
              </a:rPr>
              <a:t>Please rate this overall session. Scale of 1-5</a:t>
            </a:r>
            <a:endParaRPr sz="1400" b="0" i="0" u="none" strike="noStrike" cap="none">
              <a:solidFill>
                <a:srgbClr val="000000"/>
              </a:solidFill>
              <a:latin typeface="Arial"/>
              <a:ea typeface="Arial"/>
              <a:cs typeface="Arial"/>
              <a:sym typeface="Arial"/>
            </a:endParaRPr>
          </a:p>
          <a:p>
            <a:pPr marL="596900" marR="0" lvl="0" indent="-342900" algn="l" rtl="0">
              <a:lnSpc>
                <a:spcPct val="115000"/>
              </a:lnSpc>
              <a:spcBef>
                <a:spcPts val="0"/>
              </a:spcBef>
              <a:spcAft>
                <a:spcPts val="0"/>
              </a:spcAft>
              <a:buClr>
                <a:srgbClr val="222222"/>
              </a:buClr>
              <a:buSzPts val="1800"/>
              <a:buFont typeface="Josefin Sans"/>
              <a:buAutoNum type="arabicPeriod"/>
            </a:pPr>
            <a:r>
              <a:rPr lang="en" sz="1800" b="0" i="0" u="none" strike="noStrike" cap="none">
                <a:solidFill>
                  <a:srgbClr val="222222"/>
                </a:solidFill>
                <a:highlight>
                  <a:srgbClr val="FFFFFF"/>
                </a:highlight>
                <a:latin typeface="Josefin Sans"/>
                <a:ea typeface="Josefin Sans"/>
                <a:cs typeface="Josefin Sans"/>
                <a:sym typeface="Josefin Sans"/>
              </a:rPr>
              <a:t>Please rate the presenter. Scale of 1-5</a:t>
            </a:r>
            <a:endParaRPr sz="1400" b="0" i="0" u="none" strike="noStrike" cap="none">
              <a:solidFill>
                <a:srgbClr val="000000"/>
              </a:solidFill>
              <a:latin typeface="Arial"/>
              <a:ea typeface="Arial"/>
              <a:cs typeface="Arial"/>
              <a:sym typeface="Arial"/>
            </a:endParaRPr>
          </a:p>
          <a:p>
            <a:pPr marL="596900" marR="0" lvl="0" indent="-342900" algn="l" rtl="0">
              <a:lnSpc>
                <a:spcPct val="115000"/>
              </a:lnSpc>
              <a:spcBef>
                <a:spcPts val="0"/>
              </a:spcBef>
              <a:spcAft>
                <a:spcPts val="0"/>
              </a:spcAft>
              <a:buClr>
                <a:srgbClr val="222222"/>
              </a:buClr>
              <a:buSzPts val="1800"/>
              <a:buFont typeface="Josefin Sans"/>
              <a:buAutoNum type="arabicPeriod"/>
            </a:pPr>
            <a:r>
              <a:rPr lang="en" sz="1800" b="0" i="0" u="none" strike="noStrike" cap="none">
                <a:solidFill>
                  <a:srgbClr val="222222"/>
                </a:solidFill>
                <a:highlight>
                  <a:srgbClr val="FFFFFF"/>
                </a:highlight>
                <a:latin typeface="Josefin Sans"/>
                <a:ea typeface="Josefin Sans"/>
                <a:cs typeface="Josefin Sans"/>
                <a:sym typeface="Josefin Sans"/>
              </a:rPr>
              <a:t>How well did the session meet your expectations?</a:t>
            </a:r>
            <a:endParaRPr sz="1400" b="0" i="0" u="none" strike="noStrike" cap="none">
              <a:solidFill>
                <a:srgbClr val="000000"/>
              </a:solidFill>
              <a:latin typeface="Arial"/>
              <a:ea typeface="Arial"/>
              <a:cs typeface="Arial"/>
              <a:sym typeface="Arial"/>
            </a:endParaRPr>
          </a:p>
          <a:p>
            <a:pPr marL="596900" marR="0" lvl="0" indent="-342900" algn="l" rtl="0">
              <a:lnSpc>
                <a:spcPct val="115000"/>
              </a:lnSpc>
              <a:spcBef>
                <a:spcPts val="0"/>
              </a:spcBef>
              <a:spcAft>
                <a:spcPts val="0"/>
              </a:spcAft>
              <a:buClr>
                <a:srgbClr val="222222"/>
              </a:buClr>
              <a:buSzPts val="1800"/>
              <a:buFont typeface="Josefin Sans"/>
              <a:buAutoNum type="arabicPeriod"/>
            </a:pPr>
            <a:r>
              <a:rPr lang="en" sz="1800" b="0" i="0" u="none" strike="noStrike" cap="none">
                <a:solidFill>
                  <a:srgbClr val="222222"/>
                </a:solidFill>
                <a:highlight>
                  <a:srgbClr val="FFFFFF"/>
                </a:highlight>
                <a:latin typeface="Josefin Sans"/>
                <a:ea typeface="Josefin Sans"/>
                <a:cs typeface="Josefin Sans"/>
                <a:sym typeface="Josefin Sans"/>
              </a:rPr>
              <a:t>What else would you like to tell us about this session?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40"/>
              </a:spcBef>
              <a:spcAft>
                <a:spcPts val="0"/>
              </a:spcAft>
              <a:buClr>
                <a:srgbClr val="000000"/>
              </a:buClr>
              <a:buSzPts val="3200"/>
              <a:buFont typeface="Arial"/>
              <a:buNone/>
            </a:pPr>
            <a:endParaRPr sz="3200" b="0" i="0" u="none" strike="noStrike" cap="none">
              <a:solidFill>
                <a:srgbClr val="1A907D"/>
              </a:solidFill>
              <a:latin typeface="Josefin Sans"/>
              <a:ea typeface="Josefin Sans"/>
              <a:cs typeface="Josefin Sans"/>
              <a:sym typeface="Josefi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9"/>
        <p:cNvGrpSpPr/>
        <p:nvPr/>
      </p:nvGrpSpPr>
      <p:grpSpPr>
        <a:xfrm>
          <a:off x="0" y="0"/>
          <a:ext cx="0" cy="0"/>
          <a:chOff x="0" y="0"/>
          <a:chExt cx="0" cy="0"/>
        </a:xfrm>
      </p:grpSpPr>
      <p:sp>
        <p:nvSpPr>
          <p:cNvPr id="340" name="Shape 340" descr="mage result for giant margarita"/>
          <p:cNvSpPr/>
          <p:nvPr/>
        </p:nvSpPr>
        <p:spPr>
          <a:xfrm>
            <a:off x="2109107" y="179614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1" name="Shape 341"/>
          <p:cNvPicPr preferRelativeResize="0"/>
          <p:nvPr/>
        </p:nvPicPr>
        <p:blipFill rotWithShape="1">
          <a:blip r:embed="rId3">
            <a:alphaModFix/>
          </a:blip>
          <a:srcRect/>
          <a:stretch/>
        </p:blipFill>
        <p:spPr>
          <a:xfrm>
            <a:off x="864523" y="349134"/>
            <a:ext cx="7913717" cy="3790604"/>
          </a:xfrm>
          <a:prstGeom prst="rect">
            <a:avLst/>
          </a:prstGeom>
          <a:noFill/>
          <a:ln>
            <a:noFill/>
          </a:ln>
        </p:spPr>
      </p:pic>
      <p:sp>
        <p:nvSpPr>
          <p:cNvPr id="342" name="Shape 342"/>
          <p:cNvSpPr/>
          <p:nvPr/>
        </p:nvSpPr>
        <p:spPr>
          <a:xfrm rot="-1415726">
            <a:off x="249382" y="1641455"/>
            <a:ext cx="8628611" cy="2044337"/>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solidFill>
                  <a:schemeClr val="dk1"/>
                </a:solidFill>
                <a:latin typeface="Arial"/>
              </a:rPr>
              <a:t>New York 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20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p:nvPr/>
        </p:nvSpPr>
        <p:spPr>
          <a:xfrm>
            <a:off x="674923" y="1826168"/>
            <a:ext cx="7794300" cy="230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dirty="0">
                <a:solidFill>
                  <a:srgbClr val="000000"/>
                </a:solidFill>
                <a:latin typeface="Arial"/>
                <a:ea typeface="Arial"/>
                <a:cs typeface="Arial"/>
                <a:sym typeface="Arial"/>
              </a:rPr>
              <a:t>What are the first 2 thoughts/words that come to mind when you think about the prospect of a new math adoption?</a:t>
            </a:r>
            <a:endParaRPr sz="3600" b="0" i="0" u="none" strike="noStrike" cap="none" dirty="0">
              <a:solidFill>
                <a:srgbClr val="000000"/>
              </a:solidFill>
              <a:latin typeface="Arial"/>
              <a:ea typeface="Arial"/>
              <a:cs typeface="Arial"/>
              <a:sym typeface="Arial"/>
            </a:endParaRPr>
          </a:p>
        </p:txBody>
      </p:sp>
      <p:sp>
        <p:nvSpPr>
          <p:cNvPr id="179" name="Shape 179"/>
          <p:cNvSpPr txBox="1"/>
          <p:nvPr/>
        </p:nvSpPr>
        <p:spPr>
          <a:xfrm>
            <a:off x="2223250" y="492725"/>
            <a:ext cx="6922200" cy="80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rgbClr val="000000"/>
                </a:solidFill>
                <a:latin typeface="Arial"/>
                <a:ea typeface="Arial"/>
                <a:cs typeface="Arial"/>
                <a:sym typeface="Arial"/>
              </a:rPr>
              <a:t>Menti.com</a:t>
            </a:r>
            <a:endParaRPr sz="30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p:nvPr/>
        </p:nvSpPr>
        <p:spPr>
          <a:xfrm>
            <a:off x="2223975" y="399325"/>
            <a:ext cx="5951400" cy="69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800"/>
              <a:buFont typeface="Josefin Sans"/>
              <a:buNone/>
            </a:pPr>
            <a:r>
              <a:rPr lang="en" sz="4800" b="0" i="0" u="none" strike="noStrike" cap="none">
                <a:solidFill>
                  <a:srgbClr val="000000"/>
                </a:solidFill>
                <a:latin typeface="Josefin Sans"/>
                <a:ea typeface="Josefin Sans"/>
                <a:cs typeface="Josefin Sans"/>
                <a:sym typeface="Josefin Sans"/>
              </a:rPr>
              <a:t> </a:t>
            </a:r>
            <a:r>
              <a:rPr lang="en" sz="4800" b="1" i="0" u="none" strike="noStrike" cap="none">
                <a:solidFill>
                  <a:srgbClr val="000000"/>
                </a:solidFill>
                <a:latin typeface="Josefin Sans"/>
                <a:ea typeface="Josefin Sans"/>
                <a:cs typeface="Josefin Sans"/>
                <a:sym typeface="Josefin Sans"/>
              </a:rPr>
              <a:t>Session Goals </a:t>
            </a:r>
            <a:endParaRPr sz="1400" b="0" i="0" u="none" strike="noStrike" cap="none">
              <a:solidFill>
                <a:srgbClr val="000000"/>
              </a:solidFill>
              <a:latin typeface="Arial"/>
              <a:ea typeface="Arial"/>
              <a:cs typeface="Arial"/>
              <a:sym typeface="Arial"/>
            </a:endParaRPr>
          </a:p>
        </p:txBody>
      </p:sp>
      <p:sp>
        <p:nvSpPr>
          <p:cNvPr id="185" name="Shape 185"/>
          <p:cNvSpPr txBox="1"/>
          <p:nvPr/>
        </p:nvSpPr>
        <p:spPr>
          <a:xfrm>
            <a:off x="913625" y="1434294"/>
            <a:ext cx="7691700" cy="28563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chemeClr val="dk1"/>
              </a:buClr>
              <a:buSzPts val="2400"/>
              <a:buFont typeface="Josefin Sans"/>
              <a:buChar char="●"/>
            </a:pPr>
            <a:r>
              <a:rPr lang="en" sz="2400" b="0" i="0" u="none" strike="noStrike" cap="none">
                <a:solidFill>
                  <a:schemeClr val="dk1"/>
                </a:solidFill>
                <a:latin typeface="Josefin Sans"/>
                <a:ea typeface="Josefin Sans"/>
                <a:cs typeface="Josefin Sans"/>
                <a:sym typeface="Josefin Sans"/>
              </a:rPr>
              <a:t>Learn about a research-based approach a district used to prepare teachers to analyze curricular resources with a critical eye.</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endParaRPr sz="2400" b="0" i="0" u="none" strike="noStrike" cap="none">
              <a:solidFill>
                <a:schemeClr val="dk1"/>
              </a:solidFill>
              <a:latin typeface="Josefin Sans"/>
              <a:ea typeface="Josefin Sans"/>
              <a:cs typeface="Josefin Sans"/>
              <a:sym typeface="Josefin Sans"/>
            </a:endParaRPr>
          </a:p>
          <a:p>
            <a:pPr marL="457200" marR="0" lvl="0" indent="-381000" algn="l" rtl="0">
              <a:lnSpc>
                <a:spcPct val="115000"/>
              </a:lnSpc>
              <a:spcBef>
                <a:spcPts val="0"/>
              </a:spcBef>
              <a:spcAft>
                <a:spcPts val="0"/>
              </a:spcAft>
              <a:buClr>
                <a:schemeClr val="dk1"/>
              </a:buClr>
              <a:buSzPts val="2400"/>
              <a:buFont typeface="Josefin Sans"/>
              <a:buChar char="●"/>
            </a:pPr>
            <a:r>
              <a:rPr lang="en" sz="2400" b="0" i="0" u="none" strike="noStrike" cap="none">
                <a:solidFill>
                  <a:schemeClr val="dk1"/>
                </a:solidFill>
                <a:latin typeface="Josefin Sans"/>
                <a:ea typeface="Josefin Sans"/>
                <a:cs typeface="Josefin Sans"/>
                <a:sym typeface="Josefin Sans"/>
              </a:rPr>
              <a:t>Leave with the research, strategies, and professional development tools needed to ensure a thoughtful adoption of CCSS materials.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p:nvPr/>
        </p:nvSpPr>
        <p:spPr>
          <a:xfrm>
            <a:off x="3102075" y="85650"/>
            <a:ext cx="2577600" cy="69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Josefin Sans"/>
              <a:buNone/>
            </a:pPr>
            <a:r>
              <a:rPr lang="en" sz="3200" b="1" i="0" u="none" strike="noStrike" cap="none">
                <a:solidFill>
                  <a:srgbClr val="000000"/>
                </a:solidFill>
                <a:latin typeface="Josefin Sans"/>
                <a:ea typeface="Josefin Sans"/>
                <a:cs typeface="Josefin Sans"/>
                <a:sym typeface="Josefin Sans"/>
              </a:rPr>
              <a:t>Reflection</a:t>
            </a:r>
            <a:endParaRPr sz="3200" b="1" i="0" u="none" strike="noStrike" cap="none">
              <a:solidFill>
                <a:srgbClr val="000000"/>
              </a:solidFill>
              <a:latin typeface="Josefin Sans"/>
              <a:ea typeface="Josefin Sans"/>
              <a:cs typeface="Josefin Sans"/>
              <a:sym typeface="Josefin Sans"/>
            </a:endParaRPr>
          </a:p>
        </p:txBody>
      </p:sp>
      <p:sp>
        <p:nvSpPr>
          <p:cNvPr id="191" name="Shape 191"/>
          <p:cNvSpPr txBox="1"/>
          <p:nvPr/>
        </p:nvSpPr>
        <p:spPr>
          <a:xfrm>
            <a:off x="1787475" y="1057925"/>
            <a:ext cx="6625800" cy="142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Josefin Sans"/>
              <a:buNone/>
            </a:pPr>
            <a:r>
              <a:rPr lang="en" sz="3000" b="0" i="0" u="none" strike="noStrike" cap="none">
                <a:solidFill>
                  <a:srgbClr val="000000"/>
                </a:solidFill>
                <a:latin typeface="Josefin Sans"/>
                <a:ea typeface="Josefin Sans"/>
                <a:cs typeface="Josefin Sans"/>
                <a:sym typeface="Josefin Sans"/>
              </a:rPr>
              <a:t>Kahoot</a:t>
            </a:r>
            <a:endParaRPr sz="3000" b="0" i="0" u="none" strike="noStrike" cap="none">
              <a:solidFill>
                <a:srgbClr val="000000"/>
              </a:solidFill>
              <a:latin typeface="Josefin Sans"/>
              <a:ea typeface="Josefin Sans"/>
              <a:cs typeface="Josefin Sans"/>
              <a:sym typeface="Josefin Sans"/>
            </a:endParaRPr>
          </a:p>
          <a:p>
            <a:pPr marL="457200" marR="0" lvl="0" indent="-381000" algn="l" rtl="0">
              <a:lnSpc>
                <a:spcPct val="100000"/>
              </a:lnSpc>
              <a:spcBef>
                <a:spcPts val="0"/>
              </a:spcBef>
              <a:spcAft>
                <a:spcPts val="0"/>
              </a:spcAft>
              <a:buClr>
                <a:schemeClr val="hlink"/>
              </a:buClr>
              <a:buSzPts val="2400"/>
              <a:buFont typeface="Josefin Sans"/>
              <a:buChar char="●"/>
            </a:pPr>
            <a:r>
              <a:rPr lang="en" sz="2400" b="0" i="0" u="sng" strike="noStrike" cap="none">
                <a:solidFill>
                  <a:schemeClr val="hlink"/>
                </a:solidFill>
                <a:latin typeface="Josefin Sans"/>
                <a:ea typeface="Josefin Sans"/>
                <a:cs typeface="Josefin Sans"/>
                <a:sym typeface="Josefin Sans"/>
                <a:hlinkClick r:id="rId3"/>
              </a:rPr>
              <a:t>www.kahoot.it</a:t>
            </a:r>
            <a:endParaRPr sz="1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Josefin Sans"/>
              <a:buChar char="●"/>
            </a:pPr>
            <a:r>
              <a:rPr lang="en" sz="2400" b="0" i="0" u="none" strike="noStrike" cap="none">
                <a:solidFill>
                  <a:srgbClr val="000000"/>
                </a:solidFill>
                <a:latin typeface="Josefin Sans"/>
                <a:ea typeface="Josefin Sans"/>
                <a:cs typeface="Josefin Sans"/>
                <a:sym typeface="Josefin Sans"/>
              </a:rPr>
              <a:t>Enter Game Pin and Nickname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Josefin Sans"/>
              <a:ea typeface="Josefin Sans"/>
              <a:cs typeface="Josefin Sans"/>
              <a:sym typeface="Josefin Sans"/>
            </a:endParaRPr>
          </a:p>
          <a:p>
            <a:pPr marL="457200" marR="0" lvl="0" indent="0" algn="l" rtl="0">
              <a:lnSpc>
                <a:spcPct val="100000"/>
              </a:lnSpc>
              <a:spcBef>
                <a:spcPts val="0"/>
              </a:spcBef>
              <a:spcAft>
                <a:spcPts val="0"/>
              </a:spcAft>
              <a:buClr>
                <a:srgbClr val="000000"/>
              </a:buClr>
              <a:buSzPts val="2400"/>
              <a:buFont typeface="Josefin Sans"/>
              <a:buNone/>
            </a:pPr>
            <a:r>
              <a:rPr lang="en" sz="2400" b="0" i="0" u="none" strike="noStrike" cap="none">
                <a:solidFill>
                  <a:srgbClr val="000000"/>
                </a:solidFill>
                <a:latin typeface="Josefin Sans"/>
                <a:ea typeface="Josefin Sans"/>
                <a:cs typeface="Josefin Sans"/>
                <a:sym typeface="Josefin Sans"/>
              </a:rPr>
              <a:t>  </a:t>
            </a:r>
            <a:endParaRPr sz="1400" b="0" i="0" u="none" strike="noStrike" cap="none">
              <a:solidFill>
                <a:srgbClr val="000000"/>
              </a:solidFill>
              <a:latin typeface="Arial"/>
              <a:ea typeface="Arial"/>
              <a:cs typeface="Arial"/>
              <a:sym typeface="Arial"/>
            </a:endParaRPr>
          </a:p>
        </p:txBody>
      </p:sp>
      <p:pic>
        <p:nvPicPr>
          <p:cNvPr id="192" name="Shape 192"/>
          <p:cNvPicPr preferRelativeResize="0"/>
          <p:nvPr/>
        </p:nvPicPr>
        <p:blipFill rotWithShape="1">
          <a:blip r:embed="rId4">
            <a:alphaModFix/>
          </a:blip>
          <a:srcRect/>
          <a:stretch/>
        </p:blipFill>
        <p:spPr>
          <a:xfrm>
            <a:off x="444773" y="3219475"/>
            <a:ext cx="1549498" cy="1467774"/>
          </a:xfrm>
          <a:prstGeom prst="rect">
            <a:avLst/>
          </a:prstGeom>
          <a:noFill/>
          <a:ln>
            <a:noFill/>
          </a:ln>
        </p:spPr>
      </p:pic>
      <p:sp>
        <p:nvSpPr>
          <p:cNvPr id="193" name="Shape 193"/>
          <p:cNvSpPr txBox="1"/>
          <p:nvPr/>
        </p:nvSpPr>
        <p:spPr>
          <a:xfrm>
            <a:off x="1917500" y="2481725"/>
            <a:ext cx="6763500" cy="67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3000" b="0" i="0" u="none" strike="noStrike" cap="none">
                <a:solidFill>
                  <a:schemeClr val="dk1"/>
                </a:solidFill>
                <a:latin typeface="Josefin Sans"/>
                <a:ea typeface="Josefin Sans"/>
                <a:cs typeface="Josefin Sans"/>
                <a:sym typeface="Josefin Sans"/>
              </a:rPr>
              <a:t>Table Talk  </a:t>
            </a:r>
            <a:endParaRPr sz="1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ts val="2400"/>
              <a:buFont typeface="Josefin Sans"/>
              <a:buChar char="●"/>
            </a:pPr>
            <a:r>
              <a:rPr lang="en" sz="2400" b="0" i="0" u="none" strike="noStrike" cap="none">
                <a:solidFill>
                  <a:schemeClr val="dk1"/>
                </a:solidFill>
                <a:latin typeface="Josefin Sans"/>
                <a:ea typeface="Josefin Sans"/>
                <a:cs typeface="Josefin Sans"/>
                <a:sym typeface="Josefin Sans"/>
              </a:rPr>
              <a:t>If I could work through the selection process again, I would….</a:t>
            </a:r>
            <a:endParaRPr sz="1400" b="0" i="0" u="none" strike="noStrike" cap="none">
              <a:solidFill>
                <a:srgbClr val="000000"/>
              </a:solidFill>
              <a:latin typeface="Arial"/>
              <a:ea typeface="Arial"/>
              <a:cs typeface="Arial"/>
              <a:sym typeface="Arial"/>
            </a:endParaRPr>
          </a:p>
          <a:p>
            <a:pPr marL="914400" marR="0" lvl="1" indent="-381000" algn="l" rtl="0">
              <a:lnSpc>
                <a:spcPct val="100000"/>
              </a:lnSpc>
              <a:spcBef>
                <a:spcPts val="0"/>
              </a:spcBef>
              <a:spcAft>
                <a:spcPts val="0"/>
              </a:spcAft>
              <a:buClr>
                <a:schemeClr val="dk1"/>
              </a:buClr>
              <a:buSzPts val="2400"/>
              <a:buFont typeface="Josefin Sans"/>
              <a:buChar char="○"/>
            </a:pPr>
            <a:r>
              <a:rPr lang="en" sz="2400" b="0" i="0" u="none" strike="noStrike" cap="none">
                <a:solidFill>
                  <a:schemeClr val="dk1"/>
                </a:solidFill>
                <a:latin typeface="Josefin Sans"/>
                <a:ea typeface="Josefin Sans"/>
                <a:cs typeface="Josefin Sans"/>
                <a:sym typeface="Josefin Sans"/>
              </a:rPr>
              <a:t>replicate the same process </a:t>
            </a:r>
            <a:endParaRPr sz="2400">
              <a:solidFill>
                <a:schemeClr val="dk1"/>
              </a:solidFill>
              <a:latin typeface="Josefin Sans"/>
              <a:ea typeface="Josefin Sans"/>
              <a:cs typeface="Josefin Sans"/>
              <a:sym typeface="Josefin Sans"/>
            </a:endParaRPr>
          </a:p>
          <a:p>
            <a:pPr marL="914400" marR="0" lvl="1" indent="-381000" algn="l" rtl="0">
              <a:lnSpc>
                <a:spcPct val="100000"/>
              </a:lnSpc>
              <a:spcBef>
                <a:spcPts val="0"/>
              </a:spcBef>
              <a:spcAft>
                <a:spcPts val="0"/>
              </a:spcAft>
              <a:buClr>
                <a:schemeClr val="dk1"/>
              </a:buClr>
              <a:buSzPts val="2400"/>
              <a:buFont typeface="Josefin Sans"/>
              <a:buChar char="○"/>
            </a:pPr>
            <a:r>
              <a:rPr lang="en" sz="2400" b="0" i="0" u="none" strike="noStrike" cap="none">
                <a:solidFill>
                  <a:schemeClr val="dk1"/>
                </a:solidFill>
                <a:latin typeface="Josefin Sans"/>
                <a:ea typeface="Josefin Sans"/>
                <a:cs typeface="Josefin Sans"/>
                <a:sym typeface="Josefin Sans"/>
              </a:rPr>
              <a:t>change or do things differently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par>
                                <p:cTn id="8" presetID="10" presetClass="entr" presetSubtype="0" fill="hold" nodeType="withEffect">
                                  <p:stCondLst>
                                    <p:cond delay="0"/>
                                  </p:stCondLst>
                                  <p:childTnLst>
                                    <p:set>
                                      <p:cBhvr>
                                        <p:cTn id="9" dur="1" fill="hold">
                                          <p:stCondLst>
                                            <p:cond delay="0"/>
                                          </p:stCondLst>
                                        </p:cTn>
                                        <p:tgtEl>
                                          <p:spTgt spid="192"/>
                                        </p:tgtEl>
                                        <p:attrNameLst>
                                          <p:attrName>style.visibility</p:attrName>
                                        </p:attrNameLst>
                                      </p:cBhvr>
                                      <p:to>
                                        <p:strVal val="visible"/>
                                      </p:to>
                                    </p:set>
                                    <p:animEffect transition="in" filter="fade">
                                      <p:cBhvr>
                                        <p:cTn id="10"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p:cNvPicPr preferRelativeResize="0"/>
          <p:nvPr/>
        </p:nvPicPr>
        <p:blipFill rotWithShape="1">
          <a:blip r:embed="rId3">
            <a:alphaModFix/>
          </a:blip>
          <a:srcRect/>
          <a:stretch/>
        </p:blipFill>
        <p:spPr>
          <a:xfrm>
            <a:off x="1767225" y="3845450"/>
            <a:ext cx="6200775" cy="866775"/>
          </a:xfrm>
          <a:prstGeom prst="rect">
            <a:avLst/>
          </a:prstGeom>
          <a:noFill/>
          <a:ln>
            <a:noFill/>
          </a:ln>
        </p:spPr>
      </p:pic>
      <p:pic>
        <p:nvPicPr>
          <p:cNvPr id="199" name="Shape 199"/>
          <p:cNvPicPr preferRelativeResize="0"/>
          <p:nvPr/>
        </p:nvPicPr>
        <p:blipFill rotWithShape="1">
          <a:blip r:embed="rId4">
            <a:alphaModFix/>
          </a:blip>
          <a:srcRect/>
          <a:stretch/>
        </p:blipFill>
        <p:spPr>
          <a:xfrm>
            <a:off x="1217600" y="1579275"/>
            <a:ext cx="7052225" cy="20063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p:nvPr/>
        </p:nvSpPr>
        <p:spPr>
          <a:xfrm>
            <a:off x="1978300" y="447550"/>
            <a:ext cx="6653100" cy="69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800"/>
              <a:buFont typeface="Josefin Sans"/>
              <a:buNone/>
            </a:pPr>
            <a:r>
              <a:rPr lang="en" sz="4800" b="1" i="0" u="none" strike="noStrike" cap="none">
                <a:solidFill>
                  <a:srgbClr val="000000"/>
                </a:solidFill>
                <a:latin typeface="Josefin Sans"/>
                <a:ea typeface="Josefin Sans"/>
                <a:cs typeface="Josefin Sans"/>
                <a:sym typeface="Josefin Sans"/>
              </a:rPr>
              <a:t> </a:t>
            </a:r>
            <a:r>
              <a:rPr lang="en" sz="3600" b="1" i="0" u="none" strike="noStrike" cap="none">
                <a:solidFill>
                  <a:srgbClr val="000000"/>
                </a:solidFill>
                <a:latin typeface="Josefin Sans"/>
                <a:ea typeface="Josefin Sans"/>
                <a:cs typeface="Josefin Sans"/>
                <a:sym typeface="Josefin Sans"/>
              </a:rPr>
              <a:t>Learning from Past Practice  </a:t>
            </a:r>
            <a:endParaRPr sz="1400" b="0" i="0" u="none" strike="noStrike" cap="none">
              <a:solidFill>
                <a:srgbClr val="000000"/>
              </a:solidFill>
              <a:latin typeface="Arial"/>
              <a:ea typeface="Arial"/>
              <a:cs typeface="Arial"/>
              <a:sym typeface="Arial"/>
            </a:endParaRPr>
          </a:p>
        </p:txBody>
      </p:sp>
      <p:sp>
        <p:nvSpPr>
          <p:cNvPr id="205" name="Shape 205"/>
          <p:cNvSpPr txBox="1"/>
          <p:nvPr/>
        </p:nvSpPr>
        <p:spPr>
          <a:xfrm>
            <a:off x="1316325" y="1587800"/>
            <a:ext cx="7294800" cy="61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Josefin Sans"/>
              <a:buNone/>
            </a:pPr>
            <a:r>
              <a:rPr lang="en" sz="2400" b="0" i="0" u="none" strike="noStrike" cap="none">
                <a:solidFill>
                  <a:srgbClr val="000000"/>
                </a:solidFill>
                <a:latin typeface="Josefin Sans"/>
                <a:ea typeface="Josefin Sans"/>
                <a:cs typeface="Josefin Sans"/>
                <a:sym typeface="Josefin Sans"/>
              </a:rPr>
              <a:t>• Different Philosophies of Math Teaching and Learning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Josefin Sans"/>
              <a:ea typeface="Josefin Sans"/>
              <a:cs typeface="Josefin Sans"/>
              <a:sym typeface="Josefin Sans"/>
            </a:endParaRPr>
          </a:p>
        </p:txBody>
      </p:sp>
      <p:sp>
        <p:nvSpPr>
          <p:cNvPr id="206" name="Shape 206"/>
          <p:cNvSpPr txBox="1"/>
          <p:nvPr/>
        </p:nvSpPr>
        <p:spPr>
          <a:xfrm>
            <a:off x="1316325" y="2122475"/>
            <a:ext cx="7441420" cy="61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Josefin Sans"/>
              <a:buNone/>
            </a:pPr>
            <a:r>
              <a:rPr lang="en" sz="2400" b="0" i="0" u="none" strike="noStrike" cap="none">
                <a:solidFill>
                  <a:schemeClr val="dk1"/>
                </a:solidFill>
                <a:latin typeface="Josefin Sans"/>
                <a:ea typeface="Josefin Sans"/>
                <a:cs typeface="Josefin Sans"/>
                <a:sym typeface="Josefin Sans"/>
              </a:rPr>
              <a:t>• Shallow Understanding of Standards and Progressions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Josefin Sans"/>
              <a:buNone/>
            </a:pPr>
            <a:r>
              <a:rPr lang="en" sz="1800" b="1" i="0" u="none" strike="noStrike" cap="none">
                <a:solidFill>
                  <a:schemeClr val="dk1"/>
                </a:solidFill>
                <a:latin typeface="Josefin Sans"/>
                <a:ea typeface="Josefin Sans"/>
                <a:cs typeface="Josefin Sans"/>
                <a:sym typeface="Josefin Sans"/>
              </a:rPr>
              <a:t>          3.NF.3: Explain equivalence of fractions in special cases, and  	        compare fractions by reasoning about their size.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Josefin Sans"/>
              <a:ea typeface="Josefin Sans"/>
              <a:cs typeface="Josefin Sans"/>
              <a:sym typeface="Josefin Sans"/>
            </a:endParaRPr>
          </a:p>
        </p:txBody>
      </p:sp>
      <p:sp>
        <p:nvSpPr>
          <p:cNvPr id="207" name="Shape 207"/>
          <p:cNvSpPr txBox="1"/>
          <p:nvPr/>
        </p:nvSpPr>
        <p:spPr>
          <a:xfrm>
            <a:off x="1336600" y="3720900"/>
            <a:ext cx="7294800" cy="69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400" b="0" i="0" u="none" strike="noStrike" cap="none">
                <a:solidFill>
                  <a:schemeClr val="dk1"/>
                </a:solidFill>
                <a:latin typeface="Josefin Sans"/>
                <a:ea typeface="Josefin Sans"/>
                <a:cs typeface="Josefin Sans"/>
                <a:sym typeface="Josefin Sans"/>
              </a:rPr>
              <a:t>• Failure to Prepare for Limitations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Josefin Sans"/>
              <a:ea typeface="Josefin Sans"/>
              <a:cs typeface="Josefin Sans"/>
              <a:sym typeface="Josefin Sans"/>
            </a:endParaRPr>
          </a:p>
        </p:txBody>
      </p:sp>
      <p:sp>
        <p:nvSpPr>
          <p:cNvPr id="208" name="Shape 208"/>
          <p:cNvSpPr txBox="1"/>
          <p:nvPr/>
        </p:nvSpPr>
        <p:spPr>
          <a:xfrm>
            <a:off x="1336600" y="3195900"/>
            <a:ext cx="7294800" cy="61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Josefin Sans"/>
              <a:buNone/>
            </a:pPr>
            <a:r>
              <a:rPr lang="en" sz="2400" b="0" i="0" u="none" strike="noStrike" cap="none">
                <a:solidFill>
                  <a:srgbClr val="000000"/>
                </a:solidFill>
                <a:latin typeface="Josefin Sans"/>
                <a:ea typeface="Josefin Sans"/>
                <a:cs typeface="Josefin Sans"/>
                <a:sym typeface="Josefin Sans"/>
              </a:rPr>
              <a:t>• Lack of Set Criteria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Josefin Sans"/>
              <a:ea typeface="Josefin Sans"/>
              <a:cs typeface="Josefin Sans"/>
              <a:sym typeface="Josefi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additive="base">
                                        <p:cTn id="7" dur="1000"/>
                                        <p:tgtEl>
                                          <p:spTgt spid="20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06"/>
                                        </p:tgtEl>
                                        <p:attrNameLst>
                                          <p:attrName>style.visibility</p:attrName>
                                        </p:attrNameLst>
                                      </p:cBhvr>
                                      <p:to>
                                        <p:strVal val="visible"/>
                                      </p:to>
                                    </p:set>
                                    <p:anim calcmode="lin" valueType="num">
                                      <p:cBhvr additive="base">
                                        <p:cTn id="12" dur="1000"/>
                                        <p:tgtEl>
                                          <p:spTgt spid="20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08"/>
                                        </p:tgtEl>
                                        <p:attrNameLst>
                                          <p:attrName>style.visibility</p:attrName>
                                        </p:attrNameLst>
                                      </p:cBhvr>
                                      <p:to>
                                        <p:strVal val="visible"/>
                                      </p:to>
                                    </p:set>
                                    <p:anim calcmode="lin" valueType="num">
                                      <p:cBhvr additive="base">
                                        <p:cTn id="17" dur="1000"/>
                                        <p:tgtEl>
                                          <p:spTgt spid="208"/>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207"/>
                                        </p:tgtEl>
                                        <p:attrNameLst>
                                          <p:attrName>style.visibility</p:attrName>
                                        </p:attrNameLst>
                                      </p:cBhvr>
                                      <p:to>
                                        <p:strVal val="visible"/>
                                      </p:to>
                                    </p:set>
                                    <p:anim calcmode="lin" valueType="num">
                                      <p:cBhvr additive="base">
                                        <p:cTn id="22" dur="1000"/>
                                        <p:tgtEl>
                                          <p:spTgt spid="2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p:nvPr/>
        </p:nvSpPr>
        <p:spPr>
          <a:xfrm>
            <a:off x="2223975" y="399325"/>
            <a:ext cx="5951400" cy="69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800"/>
              <a:buFont typeface="Josefin Sans"/>
              <a:buNone/>
            </a:pPr>
            <a:r>
              <a:rPr lang="en" sz="4800" b="0" i="0" u="none" strike="noStrike" cap="none">
                <a:solidFill>
                  <a:srgbClr val="000000"/>
                </a:solidFill>
                <a:latin typeface="Josefin Sans"/>
                <a:ea typeface="Josefin Sans"/>
                <a:cs typeface="Josefin Sans"/>
                <a:sym typeface="Josefin Sans"/>
              </a:rPr>
              <a:t> </a:t>
            </a:r>
            <a:r>
              <a:rPr lang="en" sz="3600" b="1" i="0" u="none" strike="noStrike" cap="none">
                <a:solidFill>
                  <a:srgbClr val="000000"/>
                </a:solidFill>
                <a:latin typeface="Josefin Sans"/>
                <a:ea typeface="Josefin Sans"/>
                <a:cs typeface="Josefin Sans"/>
                <a:sym typeface="Josefin Sans"/>
              </a:rPr>
              <a:t>Process Overview  </a:t>
            </a:r>
            <a:endParaRPr sz="1400" b="0" i="0" u="none" strike="noStrike" cap="none">
              <a:solidFill>
                <a:srgbClr val="000000"/>
              </a:solidFill>
              <a:latin typeface="Arial"/>
              <a:ea typeface="Arial"/>
              <a:cs typeface="Arial"/>
              <a:sym typeface="Arial"/>
            </a:endParaRPr>
          </a:p>
        </p:txBody>
      </p:sp>
      <p:sp>
        <p:nvSpPr>
          <p:cNvPr id="214" name="Shape 214"/>
          <p:cNvSpPr txBox="1"/>
          <p:nvPr/>
        </p:nvSpPr>
        <p:spPr>
          <a:xfrm>
            <a:off x="811924" y="1465680"/>
            <a:ext cx="8135079" cy="28563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800"/>
              <a:buFont typeface="Josefin Sans"/>
              <a:buNone/>
            </a:pPr>
            <a:r>
              <a:rPr lang="en" sz="1800" b="0" i="0" u="none" strike="noStrike" cap="none">
                <a:solidFill>
                  <a:srgbClr val="000000"/>
                </a:solidFill>
                <a:latin typeface="Josefin Sans"/>
                <a:ea typeface="Josefin Sans"/>
                <a:cs typeface="Josefin Sans"/>
                <a:sym typeface="Josefin Sans"/>
              </a:rPr>
              <a:t>Session #1: Principles to Actions Kick-Off</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Josefin Sans"/>
              <a:buNone/>
            </a:pPr>
            <a:r>
              <a:rPr lang="en" sz="1800" b="0" i="0" u="none" strike="noStrike" cap="none">
                <a:solidFill>
                  <a:srgbClr val="000000"/>
                </a:solidFill>
                <a:latin typeface="Josefin Sans"/>
                <a:ea typeface="Josefin Sans"/>
                <a:cs typeface="Josefin Sans"/>
                <a:sym typeface="Josefin Sans"/>
              </a:rPr>
              <a:t>Session #2: Unpacking the Standards for Mathematical Practice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Josefin Sans"/>
              <a:buNone/>
            </a:pPr>
            <a:r>
              <a:rPr lang="en" sz="1800" b="0" i="0" u="none" strike="noStrike" cap="none">
                <a:solidFill>
                  <a:srgbClr val="000000"/>
                </a:solidFill>
                <a:latin typeface="Josefin Sans"/>
                <a:ea typeface="Josefin Sans"/>
                <a:cs typeface="Josefin Sans"/>
                <a:sym typeface="Josefin Sans"/>
              </a:rPr>
              <a:t>Session #3: Unpacking the Common Core State Standards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Josefin Sans"/>
              <a:buNone/>
            </a:pPr>
            <a:r>
              <a:rPr lang="en" sz="1800" b="0" i="0" u="none" strike="noStrike" cap="none">
                <a:solidFill>
                  <a:srgbClr val="000000"/>
                </a:solidFill>
                <a:latin typeface="Josefin Sans"/>
                <a:ea typeface="Josefin Sans"/>
                <a:cs typeface="Josefin Sans"/>
                <a:sym typeface="Josefin Sans"/>
              </a:rPr>
              <a:t>Session #4: Building the Blend of Procedural Fluency and Conceptual Understanding </a:t>
            </a:r>
            <a:endParaRPr sz="1800" b="0" i="0" u="none" strike="noStrike" cap="none">
              <a:solidFill>
                <a:srgbClr val="000000"/>
              </a:solidFill>
              <a:latin typeface="Josefin Sans"/>
              <a:ea typeface="Josefin Sans"/>
              <a:cs typeface="Josefin Sans"/>
              <a:sym typeface="Josefin Sans"/>
            </a:endParaRPr>
          </a:p>
          <a:p>
            <a:pPr marL="0" marR="0" lvl="0" indent="0" algn="l" rtl="0">
              <a:lnSpc>
                <a:spcPct val="150000"/>
              </a:lnSpc>
              <a:spcBef>
                <a:spcPts val="0"/>
              </a:spcBef>
              <a:spcAft>
                <a:spcPts val="0"/>
              </a:spcAft>
              <a:buClr>
                <a:srgbClr val="000000"/>
              </a:buClr>
              <a:buSzPts val="1800"/>
              <a:buFont typeface="Josefin Sans"/>
              <a:buNone/>
            </a:pPr>
            <a:r>
              <a:rPr lang="en" sz="1800" b="0" i="0" u="none" strike="noStrike" cap="none">
                <a:solidFill>
                  <a:srgbClr val="000000"/>
                </a:solidFill>
                <a:latin typeface="Josefin Sans"/>
                <a:ea typeface="Josefin Sans"/>
                <a:cs typeface="Josefin Sans"/>
                <a:sym typeface="Josefin Sans"/>
              </a:rPr>
              <a:t>Session #5: Math Tasks and Talk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Josefin Sans"/>
              <a:buNone/>
            </a:pPr>
            <a:r>
              <a:rPr lang="en" sz="1800" b="0" i="0" u="none" strike="noStrike" cap="none">
                <a:solidFill>
                  <a:srgbClr val="000000"/>
                </a:solidFill>
                <a:latin typeface="Josefin Sans"/>
                <a:ea typeface="Josefin Sans"/>
                <a:cs typeface="Josefin Sans"/>
                <a:sym typeface="Josefin Sans"/>
              </a:rPr>
              <a:t>Session #6: Practice with  NCSM-NCTM Curricular Materials Analysis Tools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p:nvPr/>
        </p:nvSpPr>
        <p:spPr>
          <a:xfrm>
            <a:off x="1998200" y="330600"/>
            <a:ext cx="6497100" cy="69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100"/>
              <a:buFont typeface="Josefin Sans"/>
              <a:buNone/>
            </a:pPr>
            <a:r>
              <a:rPr lang="en" sz="5100" b="1" i="0" u="none" strike="noStrike" cap="none">
                <a:solidFill>
                  <a:srgbClr val="000000"/>
                </a:solidFill>
                <a:latin typeface="Josefin Sans"/>
                <a:ea typeface="Josefin Sans"/>
                <a:cs typeface="Josefin Sans"/>
                <a:sym typeface="Josefin Sans"/>
              </a:rPr>
              <a:t> </a:t>
            </a:r>
            <a:r>
              <a:rPr lang="en" sz="2700" b="1" i="0" u="none" strike="noStrike" cap="none">
                <a:solidFill>
                  <a:schemeClr val="dk1"/>
                </a:solidFill>
                <a:latin typeface="Josefin Sans"/>
                <a:ea typeface="Josefin Sans"/>
                <a:cs typeface="Josefin Sans"/>
                <a:sym typeface="Josefin Sans"/>
              </a:rPr>
              <a:t>Session #1: Principles to Actions Kick-Off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Josefin Sans"/>
              <a:buNone/>
            </a:pPr>
            <a:r>
              <a:rPr lang="en" sz="3600" b="0" i="0" u="none" strike="noStrike" cap="none">
                <a:solidFill>
                  <a:srgbClr val="000000"/>
                </a:solidFill>
                <a:latin typeface="Josefin Sans"/>
                <a:ea typeface="Josefin Sans"/>
                <a:cs typeface="Josefin Sans"/>
                <a:sym typeface="Josefin Sans"/>
              </a:rPr>
              <a:t> </a:t>
            </a:r>
            <a:endParaRPr sz="1400" b="0" i="0" u="none" strike="noStrike" cap="none">
              <a:solidFill>
                <a:srgbClr val="000000"/>
              </a:solidFill>
              <a:latin typeface="Arial"/>
              <a:ea typeface="Arial"/>
              <a:cs typeface="Arial"/>
              <a:sym typeface="Arial"/>
            </a:endParaRPr>
          </a:p>
        </p:txBody>
      </p:sp>
      <p:sp>
        <p:nvSpPr>
          <p:cNvPr id="220" name="Shape 220"/>
          <p:cNvSpPr txBox="1"/>
          <p:nvPr/>
        </p:nvSpPr>
        <p:spPr>
          <a:xfrm>
            <a:off x="1056290" y="1477298"/>
            <a:ext cx="7695010" cy="3251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Josefin Sans"/>
              <a:buChar char="●"/>
            </a:pPr>
            <a:r>
              <a:rPr lang="en" sz="2400" b="0" i="0" u="none" strike="noStrike" cap="none">
                <a:solidFill>
                  <a:srgbClr val="000000"/>
                </a:solidFill>
                <a:latin typeface="Josefin Sans"/>
                <a:ea typeface="Josefin Sans"/>
                <a:cs typeface="Josefin Sans"/>
                <a:sym typeface="Josefin Sans"/>
              </a:rPr>
              <a:t>Obtain a baseline of members’ beliefs associated with the teaching and learning of math</a:t>
            </a:r>
            <a:endParaRPr sz="2400" b="0" i="0" u="none" strike="noStrike" cap="none">
              <a:solidFill>
                <a:srgbClr val="000000"/>
              </a:solidFill>
              <a:latin typeface="Josefin Sans"/>
              <a:ea typeface="Josefin Sans"/>
              <a:cs typeface="Josefin Sans"/>
              <a:sym typeface="Josefin Sans"/>
            </a:endParaRPr>
          </a:p>
          <a:p>
            <a:pPr marL="457200" marR="0" lvl="0" indent="-266700" algn="l" rtl="0">
              <a:lnSpc>
                <a:spcPct val="100000"/>
              </a:lnSpc>
              <a:spcBef>
                <a:spcPts val="0"/>
              </a:spcBef>
              <a:spcAft>
                <a:spcPts val="0"/>
              </a:spcAft>
              <a:buClr>
                <a:srgbClr val="000000"/>
              </a:buClr>
              <a:buSzPts val="1800"/>
              <a:buFont typeface="Josefin Sans"/>
              <a:buNone/>
            </a:pPr>
            <a:endParaRPr sz="1800" b="0" i="0" u="none" strike="noStrike" cap="none">
              <a:solidFill>
                <a:srgbClr val="000000"/>
              </a:solidFill>
              <a:latin typeface="Josefin Sans"/>
              <a:ea typeface="Josefin Sans"/>
              <a:cs typeface="Josefin Sans"/>
              <a:sym typeface="Josefin Sans"/>
            </a:endParaRPr>
          </a:p>
          <a:p>
            <a:pPr marL="457200" marR="0" lvl="0" indent="-381000" algn="l" rtl="0">
              <a:lnSpc>
                <a:spcPct val="100000"/>
              </a:lnSpc>
              <a:spcBef>
                <a:spcPts val="0"/>
              </a:spcBef>
              <a:spcAft>
                <a:spcPts val="0"/>
              </a:spcAft>
              <a:buClr>
                <a:srgbClr val="000000"/>
              </a:buClr>
              <a:buSzPts val="2400"/>
              <a:buFont typeface="Josefin Sans"/>
              <a:buChar char="●"/>
            </a:pPr>
            <a:r>
              <a:rPr lang="en" sz="2400" b="0" i="0" u="none" strike="noStrike" cap="none">
                <a:solidFill>
                  <a:srgbClr val="000000"/>
                </a:solidFill>
                <a:latin typeface="Josefin Sans"/>
                <a:ea typeface="Josefin Sans"/>
                <a:cs typeface="Josefin Sans"/>
                <a:sym typeface="Josefin Sans"/>
              </a:rPr>
              <a:t>Share committee vision</a:t>
            </a:r>
            <a:endParaRPr sz="24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Josefin Sans"/>
              <a:ea typeface="Josefin Sans"/>
              <a:cs typeface="Josefin Sans"/>
              <a:sym typeface="Josefin Sans"/>
            </a:endParaRPr>
          </a:p>
          <a:p>
            <a:pPr marL="457200" marR="0" lvl="0" indent="-381000" algn="l" rtl="0">
              <a:lnSpc>
                <a:spcPct val="100000"/>
              </a:lnSpc>
              <a:spcBef>
                <a:spcPts val="0"/>
              </a:spcBef>
              <a:spcAft>
                <a:spcPts val="0"/>
              </a:spcAft>
              <a:buClr>
                <a:srgbClr val="000000"/>
              </a:buClr>
              <a:buSzPts val="2400"/>
              <a:buFont typeface="Josefin Sans"/>
              <a:buChar char="●"/>
            </a:pPr>
            <a:r>
              <a:rPr lang="en" sz="2400" b="0" i="0" u="none" strike="noStrike" cap="none">
                <a:solidFill>
                  <a:srgbClr val="000000"/>
                </a:solidFill>
                <a:latin typeface="Josefin Sans"/>
                <a:ea typeface="Josefin Sans"/>
                <a:cs typeface="Josefin Sans"/>
                <a:sym typeface="Josefin Sans"/>
              </a:rPr>
              <a:t>Introduce the Effective Mathematics Teaching Practices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Josefin Sans"/>
              <a:ea typeface="Josefin Sans"/>
              <a:cs typeface="Josefin Sans"/>
              <a:sym typeface="Josefin Sans"/>
            </a:endParaRPr>
          </a:p>
          <a:p>
            <a:pPr marL="457200" marR="0" lvl="0" indent="-381000" algn="l" rtl="0">
              <a:lnSpc>
                <a:spcPct val="100000"/>
              </a:lnSpc>
              <a:spcBef>
                <a:spcPts val="0"/>
              </a:spcBef>
              <a:spcAft>
                <a:spcPts val="0"/>
              </a:spcAft>
              <a:buClr>
                <a:schemeClr val="dk1"/>
              </a:buClr>
              <a:buSzPts val="2400"/>
              <a:buFont typeface="Josefin Sans"/>
              <a:buChar char="●"/>
            </a:pPr>
            <a:r>
              <a:rPr lang="en" sz="2400" b="0" i="0" u="none" strike="noStrike" cap="none">
                <a:solidFill>
                  <a:schemeClr val="dk1"/>
                </a:solidFill>
                <a:latin typeface="Josefin Sans"/>
                <a:ea typeface="Josefin Sans"/>
                <a:cs typeface="Josefin Sans"/>
                <a:sym typeface="Josefin Sans"/>
              </a:rPr>
              <a:t>Distribute copies of Principles To Actions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Josefin Sans"/>
              <a:ea typeface="Josefin Sans"/>
              <a:cs typeface="Josefin Sans"/>
              <a:sym typeface="Josefin Sans"/>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theme/theme1.xml><?xml version="1.0" encoding="utf-8"?>
<a:theme xmlns:a="http://schemas.openxmlformats.org/drawingml/2006/main" name="Office Theme">
  <a:themeElements>
    <a:clrScheme name="Custom 1">
      <a:dk1>
        <a:srgbClr val="000000"/>
      </a:dk1>
      <a:lt1>
        <a:srgbClr val="D5D5D5"/>
      </a:lt1>
      <a:dk2>
        <a:srgbClr val="EAEAEA"/>
      </a:dk2>
      <a:lt2>
        <a:srgbClr val="E7E6E6"/>
      </a:lt2>
      <a:accent1>
        <a:srgbClr val="FF2600"/>
      </a:accent1>
      <a:accent2>
        <a:srgbClr val="BF1A00"/>
      </a:accent2>
      <a:accent3>
        <a:srgbClr val="A11400"/>
      </a:accent3>
      <a:accent4>
        <a:srgbClr val="941100"/>
      </a:accent4>
      <a:accent5>
        <a:srgbClr val="FF2600"/>
      </a:accent5>
      <a:accent6>
        <a:srgbClr val="7C0E0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000000"/>
      </a:dk1>
      <a:lt1>
        <a:srgbClr val="D5D5D5"/>
      </a:lt1>
      <a:dk2>
        <a:srgbClr val="EAEAEA"/>
      </a:dk2>
      <a:lt2>
        <a:srgbClr val="E7E6E6"/>
      </a:lt2>
      <a:accent1>
        <a:srgbClr val="FF2600"/>
      </a:accent1>
      <a:accent2>
        <a:srgbClr val="BF1A00"/>
      </a:accent2>
      <a:accent3>
        <a:srgbClr val="A11400"/>
      </a:accent3>
      <a:accent4>
        <a:srgbClr val="941100"/>
      </a:accent4>
      <a:accent5>
        <a:srgbClr val="FF2600"/>
      </a:accent5>
      <a:accent6>
        <a:srgbClr val="7C0E0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832</Words>
  <Application>Microsoft Macintosh PowerPoint</Application>
  <PresentationFormat>On-screen Show (16:9)</PresentationFormat>
  <Paragraphs>174</Paragraphs>
  <Slides>26</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Comic Sans MS</vt:lpstr>
      <vt:lpstr>Josefin Sans</vt:lpstr>
      <vt:lpstr>Corben;700</vt:lpstr>
      <vt:lpstr>Office Theme</vt:lpstr>
      <vt:lpstr>Office Theme</vt:lpstr>
      <vt:lpstr>Don’t Be Fooled By The Bells and Whistles: Approaching Program Adoption  with a Critical Eye-Epilogue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Fooled By The Bells and Whistles: Approaching Program Adoption  with a Critical Eye-Epilogue </dc:title>
  <cp:lastModifiedBy>Microsoft Office User</cp:lastModifiedBy>
  <cp:revision>5</cp:revision>
  <dcterms:modified xsi:type="dcterms:W3CDTF">2018-04-24T13:59:47Z</dcterms:modified>
</cp:coreProperties>
</file>